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3" r:id="rId4"/>
  </p:sldMasterIdLst>
  <p:notesMasterIdLst>
    <p:notesMasterId r:id="rId35"/>
  </p:notesMasterIdLst>
  <p:handoutMasterIdLst>
    <p:handoutMasterId r:id="rId36"/>
  </p:handoutMasterIdLst>
  <p:sldIdLst>
    <p:sldId id="257" r:id="rId5"/>
    <p:sldId id="265" r:id="rId6"/>
    <p:sldId id="266" r:id="rId7"/>
    <p:sldId id="267" r:id="rId8"/>
    <p:sldId id="269" r:id="rId9"/>
    <p:sldId id="270" r:id="rId10"/>
    <p:sldId id="271" r:id="rId11"/>
    <p:sldId id="277" r:id="rId12"/>
    <p:sldId id="272" r:id="rId13"/>
    <p:sldId id="273" r:id="rId14"/>
    <p:sldId id="275" r:id="rId15"/>
    <p:sldId id="274" r:id="rId16"/>
    <p:sldId id="276" r:id="rId17"/>
    <p:sldId id="278" r:id="rId18"/>
    <p:sldId id="281" r:id="rId19"/>
    <p:sldId id="282" r:id="rId20"/>
    <p:sldId id="283" r:id="rId21"/>
    <p:sldId id="284" r:id="rId22"/>
    <p:sldId id="285" r:id="rId23"/>
    <p:sldId id="287" r:id="rId24"/>
    <p:sldId id="288" r:id="rId25"/>
    <p:sldId id="289" r:id="rId26"/>
    <p:sldId id="286" r:id="rId27"/>
    <p:sldId id="290" r:id="rId28"/>
    <p:sldId id="291" r:id="rId29"/>
    <p:sldId id="292" r:id="rId30"/>
    <p:sldId id="293" r:id="rId31"/>
    <p:sldId id="295" r:id="rId32"/>
    <p:sldId id="294" r:id="rId33"/>
    <p:sldId id="280" r:id="rId34"/>
  </p:sldIdLst>
  <p:sldSz cx="9144000" cy="6858000" type="screen4x3"/>
  <p:notesSz cx="7053263" cy="93932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95688E-1971-5D2C-D0F5-84C8D9A580F4}" v="16" dt="2023-08-28T14:27:03.834"/>
    <p1510:client id="{6E5FCD42-EE73-4FF4-8F13-9727F7D0807D}" v="22" dt="2023-08-25T16:21:31.8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74" autoAdjust="0"/>
    <p:restoredTop sz="94662" autoAdjust="0"/>
  </p:normalViewPr>
  <p:slideViewPr>
    <p:cSldViewPr>
      <p:cViewPr varScale="1">
        <p:scale>
          <a:sx n="107" d="100"/>
          <a:sy n="107" d="100"/>
        </p:scale>
        <p:origin x="1626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3758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nson, Kathy" userId="S::kjohnson@gwinnetttech.edu::bc454295-a45c-4866-b0f4-dd150e906dc9" providerId="AD" clId="Web-{3295688E-1971-5D2C-D0F5-84C8D9A580F4}"/>
    <pc:docChg chg="modSld">
      <pc:chgData name="Johnson, Kathy" userId="S::kjohnson@gwinnetttech.edu::bc454295-a45c-4866-b0f4-dd150e906dc9" providerId="AD" clId="Web-{3295688E-1971-5D2C-D0F5-84C8D9A580F4}" dt="2023-08-28T14:27:01.616" v="12" actId="20577"/>
      <pc:docMkLst>
        <pc:docMk/>
      </pc:docMkLst>
      <pc:sldChg chg="modSp">
        <pc:chgData name="Johnson, Kathy" userId="S::kjohnson@gwinnetttech.edu::bc454295-a45c-4866-b0f4-dd150e906dc9" providerId="AD" clId="Web-{3295688E-1971-5D2C-D0F5-84C8D9A580F4}" dt="2023-08-28T14:03:12.347" v="9" actId="20577"/>
        <pc:sldMkLst>
          <pc:docMk/>
          <pc:sldMk cId="0" sldId="273"/>
        </pc:sldMkLst>
        <pc:spChg chg="mod">
          <ac:chgData name="Johnson, Kathy" userId="S::kjohnson@gwinnetttech.edu::bc454295-a45c-4866-b0f4-dd150e906dc9" providerId="AD" clId="Web-{3295688E-1971-5D2C-D0F5-84C8D9A580F4}" dt="2023-08-28T14:03:12.347" v="9" actId="20577"/>
          <ac:spMkLst>
            <pc:docMk/>
            <pc:sldMk cId="0" sldId="273"/>
            <ac:spMk id="14339" creationId="{E61DA0DC-EA56-DF22-48EB-629EEFCD9D33}"/>
          </ac:spMkLst>
        </pc:spChg>
      </pc:sldChg>
      <pc:sldChg chg="modSp">
        <pc:chgData name="Johnson, Kathy" userId="S::kjohnson@gwinnetttech.edu::bc454295-a45c-4866-b0f4-dd150e906dc9" providerId="AD" clId="Web-{3295688E-1971-5D2C-D0F5-84C8D9A580F4}" dt="2023-08-28T13:59:45.009" v="4" actId="20577"/>
        <pc:sldMkLst>
          <pc:docMk/>
          <pc:sldMk cId="0" sldId="277"/>
        </pc:sldMkLst>
        <pc:spChg chg="mod">
          <ac:chgData name="Johnson, Kathy" userId="S::kjohnson@gwinnetttech.edu::bc454295-a45c-4866-b0f4-dd150e906dc9" providerId="AD" clId="Web-{3295688E-1971-5D2C-D0F5-84C8D9A580F4}" dt="2023-08-28T13:59:45.009" v="4" actId="20577"/>
          <ac:spMkLst>
            <pc:docMk/>
            <pc:sldMk cId="0" sldId="277"/>
            <ac:spMk id="12290" creationId="{A14FD91A-C0C4-5F32-E7EA-E6F46024A18F}"/>
          </ac:spMkLst>
        </pc:spChg>
      </pc:sldChg>
      <pc:sldChg chg="modSp">
        <pc:chgData name="Johnson, Kathy" userId="S::kjohnson@gwinnetttech.edu::bc454295-a45c-4866-b0f4-dd150e906dc9" providerId="AD" clId="Web-{3295688E-1971-5D2C-D0F5-84C8D9A580F4}" dt="2023-08-28T14:27:01.616" v="12" actId="20577"/>
        <pc:sldMkLst>
          <pc:docMk/>
          <pc:sldMk cId="0" sldId="292"/>
        </pc:sldMkLst>
        <pc:spChg chg="mod">
          <ac:chgData name="Johnson, Kathy" userId="S::kjohnson@gwinnetttech.edu::bc454295-a45c-4866-b0f4-dd150e906dc9" providerId="AD" clId="Web-{3295688E-1971-5D2C-D0F5-84C8D9A580F4}" dt="2023-08-28T14:27:01.616" v="12" actId="20577"/>
          <ac:spMkLst>
            <pc:docMk/>
            <pc:sldMk cId="0" sldId="292"/>
            <ac:spMk id="2" creationId="{09488418-343A-23C9-369B-EB40ED73715D}"/>
          </ac:spMkLst>
        </pc:spChg>
      </pc:sldChg>
    </pc:docChg>
  </pc:docChgLst>
  <pc:docChgLst>
    <pc:chgData name="Johnson, Kathy" userId="bc454295-a45c-4866-b0f4-dd150e906dc9" providerId="ADAL" clId="{6E5FCD42-EE73-4FF4-8F13-9727F7D0807D}"/>
    <pc:docChg chg="undo custSel delSld modSld">
      <pc:chgData name="Johnson, Kathy" userId="bc454295-a45c-4866-b0f4-dd150e906dc9" providerId="ADAL" clId="{6E5FCD42-EE73-4FF4-8F13-9727F7D0807D}" dt="2023-08-25T16:22:24.902" v="345" actId="20577"/>
      <pc:docMkLst>
        <pc:docMk/>
      </pc:docMkLst>
      <pc:sldChg chg="modSp mod">
        <pc:chgData name="Johnson, Kathy" userId="bc454295-a45c-4866-b0f4-dd150e906dc9" providerId="ADAL" clId="{6E5FCD42-EE73-4FF4-8F13-9727F7D0807D}" dt="2023-08-25T14:48:13.803" v="22" actId="20577"/>
        <pc:sldMkLst>
          <pc:docMk/>
          <pc:sldMk cId="0" sldId="274"/>
        </pc:sldMkLst>
        <pc:spChg chg="mod">
          <ac:chgData name="Johnson, Kathy" userId="bc454295-a45c-4866-b0f4-dd150e906dc9" providerId="ADAL" clId="{6E5FCD42-EE73-4FF4-8F13-9727F7D0807D}" dt="2023-08-25T14:48:13.803" v="22" actId="20577"/>
          <ac:spMkLst>
            <pc:docMk/>
            <pc:sldMk cId="0" sldId="274"/>
            <ac:spMk id="16386" creationId="{FEC7D991-79FB-D0E6-9265-DEF1257D9304}"/>
          </ac:spMkLst>
        </pc:spChg>
        <pc:spChg chg="mod">
          <ac:chgData name="Johnson, Kathy" userId="bc454295-a45c-4866-b0f4-dd150e906dc9" providerId="ADAL" clId="{6E5FCD42-EE73-4FF4-8F13-9727F7D0807D}" dt="2023-08-25T14:47:13.430" v="0" actId="33524"/>
          <ac:spMkLst>
            <pc:docMk/>
            <pc:sldMk cId="0" sldId="274"/>
            <ac:spMk id="16387" creationId="{30AC71AA-3D37-B3DB-DEEB-649D95371CFC}"/>
          </ac:spMkLst>
        </pc:spChg>
      </pc:sldChg>
      <pc:sldChg chg="modSp mod">
        <pc:chgData name="Johnson, Kathy" userId="bc454295-a45c-4866-b0f4-dd150e906dc9" providerId="ADAL" clId="{6E5FCD42-EE73-4FF4-8F13-9727F7D0807D}" dt="2023-08-25T14:47:59.188" v="19" actId="20577"/>
        <pc:sldMkLst>
          <pc:docMk/>
          <pc:sldMk cId="0" sldId="276"/>
        </pc:sldMkLst>
        <pc:spChg chg="mod">
          <ac:chgData name="Johnson, Kathy" userId="bc454295-a45c-4866-b0f4-dd150e906dc9" providerId="ADAL" clId="{6E5FCD42-EE73-4FF4-8F13-9727F7D0807D}" dt="2023-08-25T14:47:59.188" v="19" actId="20577"/>
          <ac:spMkLst>
            <pc:docMk/>
            <pc:sldMk cId="0" sldId="276"/>
            <ac:spMk id="17410" creationId="{B35D4E33-AB55-E0A0-6FCE-8AA30F33F9D4}"/>
          </ac:spMkLst>
        </pc:spChg>
      </pc:sldChg>
      <pc:sldChg chg="modSp mod">
        <pc:chgData name="Johnson, Kathy" userId="bc454295-a45c-4866-b0f4-dd150e906dc9" providerId="ADAL" clId="{6E5FCD42-EE73-4FF4-8F13-9727F7D0807D}" dt="2023-08-25T14:50:08.556" v="34" actId="20577"/>
        <pc:sldMkLst>
          <pc:docMk/>
          <pc:sldMk cId="0" sldId="278"/>
        </pc:sldMkLst>
        <pc:spChg chg="mod">
          <ac:chgData name="Johnson, Kathy" userId="bc454295-a45c-4866-b0f4-dd150e906dc9" providerId="ADAL" clId="{6E5FCD42-EE73-4FF4-8F13-9727F7D0807D}" dt="2023-08-25T14:50:08.556" v="34" actId="20577"/>
          <ac:spMkLst>
            <pc:docMk/>
            <pc:sldMk cId="0" sldId="278"/>
            <ac:spMk id="19459" creationId="{1B9092B2-B450-8AA8-09BC-E2E65BB64BB3}"/>
          </ac:spMkLst>
        </pc:spChg>
      </pc:sldChg>
      <pc:sldChg chg="modSp mod">
        <pc:chgData name="Johnson, Kathy" userId="bc454295-a45c-4866-b0f4-dd150e906dc9" providerId="ADAL" clId="{6E5FCD42-EE73-4FF4-8F13-9727F7D0807D}" dt="2023-08-25T16:22:24.902" v="345" actId="20577"/>
        <pc:sldMkLst>
          <pc:docMk/>
          <pc:sldMk cId="0" sldId="280"/>
        </pc:sldMkLst>
        <pc:spChg chg="mod">
          <ac:chgData name="Johnson, Kathy" userId="bc454295-a45c-4866-b0f4-dd150e906dc9" providerId="ADAL" clId="{6E5FCD42-EE73-4FF4-8F13-9727F7D0807D}" dt="2023-08-25T16:22:24.902" v="345" actId="20577"/>
          <ac:spMkLst>
            <pc:docMk/>
            <pc:sldMk cId="0" sldId="280"/>
            <ac:spMk id="33794" creationId="{2A075763-C116-C0D8-1044-A3F728E83C67}"/>
          </ac:spMkLst>
        </pc:spChg>
      </pc:sldChg>
      <pc:sldChg chg="modSp mod">
        <pc:chgData name="Johnson, Kathy" userId="bc454295-a45c-4866-b0f4-dd150e906dc9" providerId="ADAL" clId="{6E5FCD42-EE73-4FF4-8F13-9727F7D0807D}" dt="2023-08-25T14:51:38.055" v="41" actId="1076"/>
        <pc:sldMkLst>
          <pc:docMk/>
          <pc:sldMk cId="0" sldId="281"/>
        </pc:sldMkLst>
        <pc:spChg chg="mod">
          <ac:chgData name="Johnson, Kathy" userId="bc454295-a45c-4866-b0f4-dd150e906dc9" providerId="ADAL" clId="{6E5FCD42-EE73-4FF4-8F13-9727F7D0807D}" dt="2023-08-25T14:50:45.612" v="36" actId="113"/>
          <ac:spMkLst>
            <pc:docMk/>
            <pc:sldMk cId="0" sldId="281"/>
            <ac:spMk id="7" creationId="{799A8890-ECFC-5844-63D8-D536787EF861}"/>
          </ac:spMkLst>
        </pc:spChg>
        <pc:spChg chg="mod">
          <ac:chgData name="Johnson, Kathy" userId="bc454295-a45c-4866-b0f4-dd150e906dc9" providerId="ADAL" clId="{6E5FCD42-EE73-4FF4-8F13-9727F7D0807D}" dt="2023-08-25T14:51:29.508" v="40" actId="1076"/>
          <ac:spMkLst>
            <pc:docMk/>
            <pc:sldMk cId="0" sldId="281"/>
            <ac:spMk id="1030" creationId="{48B2E0B8-1F6C-1459-43D7-4187871EC20C}"/>
          </ac:spMkLst>
        </pc:spChg>
        <pc:spChg chg="mod">
          <ac:chgData name="Johnson, Kathy" userId="bc454295-a45c-4866-b0f4-dd150e906dc9" providerId="ADAL" clId="{6E5FCD42-EE73-4FF4-8F13-9727F7D0807D}" dt="2023-08-25T14:51:38.055" v="41" actId="1076"/>
          <ac:spMkLst>
            <pc:docMk/>
            <pc:sldMk cId="0" sldId="281"/>
            <ac:spMk id="1031" creationId="{882FB99A-E0E4-D3ED-4B8F-D203C79F032D}"/>
          </ac:spMkLst>
        </pc:spChg>
        <pc:graphicFrameChg chg="mod">
          <ac:chgData name="Johnson, Kathy" userId="bc454295-a45c-4866-b0f4-dd150e906dc9" providerId="ADAL" clId="{6E5FCD42-EE73-4FF4-8F13-9727F7D0807D}" dt="2023-08-25T14:51:18.174" v="39" actId="1076"/>
          <ac:graphicFrameMkLst>
            <pc:docMk/>
            <pc:sldMk cId="0" sldId="281"/>
            <ac:graphicFrameMk id="1026" creationId="{A8E196BE-5533-DE00-89CD-71A7EB0986DD}"/>
          </ac:graphicFrameMkLst>
        </pc:graphicFrameChg>
      </pc:sldChg>
      <pc:sldChg chg="modSp mod">
        <pc:chgData name="Johnson, Kathy" userId="bc454295-a45c-4866-b0f4-dd150e906dc9" providerId="ADAL" clId="{6E5FCD42-EE73-4FF4-8F13-9727F7D0807D}" dt="2023-08-25T14:55:38.655" v="84" actId="1076"/>
        <pc:sldMkLst>
          <pc:docMk/>
          <pc:sldMk cId="0" sldId="282"/>
        </pc:sldMkLst>
        <pc:spChg chg="mod">
          <ac:chgData name="Johnson, Kathy" userId="bc454295-a45c-4866-b0f4-dd150e906dc9" providerId="ADAL" clId="{6E5FCD42-EE73-4FF4-8F13-9727F7D0807D}" dt="2023-08-25T14:52:05.996" v="42" actId="1076"/>
          <ac:spMkLst>
            <pc:docMk/>
            <pc:sldMk cId="0" sldId="282"/>
            <ac:spMk id="20482" creationId="{B2B0C10B-8B50-9EC4-9CF2-8DF5D5F08A02}"/>
          </ac:spMkLst>
        </pc:spChg>
        <pc:spChg chg="mod">
          <ac:chgData name="Johnson, Kathy" userId="bc454295-a45c-4866-b0f4-dd150e906dc9" providerId="ADAL" clId="{6E5FCD42-EE73-4FF4-8F13-9727F7D0807D}" dt="2023-08-25T14:55:38.655" v="84" actId="1076"/>
          <ac:spMkLst>
            <pc:docMk/>
            <pc:sldMk cId="0" sldId="282"/>
            <ac:spMk id="20483" creationId="{B4A32684-2008-8293-8653-E996580B8BBE}"/>
          </ac:spMkLst>
        </pc:spChg>
      </pc:sldChg>
      <pc:sldChg chg="modSp mod">
        <pc:chgData name="Johnson, Kathy" userId="bc454295-a45c-4866-b0f4-dd150e906dc9" providerId="ADAL" clId="{6E5FCD42-EE73-4FF4-8F13-9727F7D0807D}" dt="2023-08-25T15:13:46.302" v="113" actId="1076"/>
        <pc:sldMkLst>
          <pc:docMk/>
          <pc:sldMk cId="0" sldId="283"/>
        </pc:sldMkLst>
        <pc:spChg chg="mod">
          <ac:chgData name="Johnson, Kathy" userId="bc454295-a45c-4866-b0f4-dd150e906dc9" providerId="ADAL" clId="{6E5FCD42-EE73-4FF4-8F13-9727F7D0807D}" dt="2023-08-25T15:05:53.999" v="90" actId="14100"/>
          <ac:spMkLst>
            <pc:docMk/>
            <pc:sldMk cId="0" sldId="283"/>
            <ac:spMk id="21506" creationId="{9E5280AC-4632-B2FE-7516-8E50FE15DDE4}"/>
          </ac:spMkLst>
        </pc:spChg>
        <pc:spChg chg="mod">
          <ac:chgData name="Johnson, Kathy" userId="bc454295-a45c-4866-b0f4-dd150e906dc9" providerId="ADAL" clId="{6E5FCD42-EE73-4FF4-8F13-9727F7D0807D}" dt="2023-08-25T15:13:46.302" v="113" actId="1076"/>
          <ac:spMkLst>
            <pc:docMk/>
            <pc:sldMk cId="0" sldId="283"/>
            <ac:spMk id="21507" creationId="{20F531EA-4AEE-5800-755A-C2C80DA0465F}"/>
          </ac:spMkLst>
        </pc:spChg>
      </pc:sldChg>
      <pc:sldChg chg="modSp mod">
        <pc:chgData name="Johnson, Kathy" userId="bc454295-a45c-4866-b0f4-dd150e906dc9" providerId="ADAL" clId="{6E5FCD42-EE73-4FF4-8F13-9727F7D0807D}" dt="2023-08-25T15:13:30.230" v="111" actId="1076"/>
        <pc:sldMkLst>
          <pc:docMk/>
          <pc:sldMk cId="0" sldId="284"/>
        </pc:sldMkLst>
        <pc:spChg chg="mod">
          <ac:chgData name="Johnson, Kathy" userId="bc454295-a45c-4866-b0f4-dd150e906dc9" providerId="ADAL" clId="{6E5FCD42-EE73-4FF4-8F13-9727F7D0807D}" dt="2023-08-25T15:13:23.924" v="110" actId="14100"/>
          <ac:spMkLst>
            <pc:docMk/>
            <pc:sldMk cId="0" sldId="284"/>
            <ac:spMk id="22530" creationId="{8E98133F-2C81-CE32-AC4E-EBBA7C478087}"/>
          </ac:spMkLst>
        </pc:spChg>
        <pc:spChg chg="mod">
          <ac:chgData name="Johnson, Kathy" userId="bc454295-a45c-4866-b0f4-dd150e906dc9" providerId="ADAL" clId="{6E5FCD42-EE73-4FF4-8F13-9727F7D0807D}" dt="2023-08-25T15:13:30.230" v="111" actId="1076"/>
          <ac:spMkLst>
            <pc:docMk/>
            <pc:sldMk cId="0" sldId="284"/>
            <ac:spMk id="22531" creationId="{D9557FDB-BB54-6E5B-CE2E-8269B6E8C310}"/>
          </ac:spMkLst>
        </pc:spChg>
      </pc:sldChg>
      <pc:sldChg chg="modSp mod">
        <pc:chgData name="Johnson, Kathy" userId="bc454295-a45c-4866-b0f4-dd150e906dc9" providerId="ADAL" clId="{6E5FCD42-EE73-4FF4-8F13-9727F7D0807D}" dt="2023-08-25T15:13:35.792" v="112" actId="1076"/>
        <pc:sldMkLst>
          <pc:docMk/>
          <pc:sldMk cId="0" sldId="285"/>
        </pc:sldMkLst>
        <pc:spChg chg="mod">
          <ac:chgData name="Johnson, Kathy" userId="bc454295-a45c-4866-b0f4-dd150e906dc9" providerId="ADAL" clId="{6E5FCD42-EE73-4FF4-8F13-9727F7D0807D}" dt="2023-08-25T15:13:16.889" v="109" actId="14100"/>
          <ac:spMkLst>
            <pc:docMk/>
            <pc:sldMk cId="0" sldId="285"/>
            <ac:spMk id="23554" creationId="{84B38DA0-7033-464E-0479-D123C430FDA4}"/>
          </ac:spMkLst>
        </pc:spChg>
        <pc:spChg chg="mod">
          <ac:chgData name="Johnson, Kathy" userId="bc454295-a45c-4866-b0f4-dd150e906dc9" providerId="ADAL" clId="{6E5FCD42-EE73-4FF4-8F13-9727F7D0807D}" dt="2023-08-25T15:13:35.792" v="112" actId="1076"/>
          <ac:spMkLst>
            <pc:docMk/>
            <pc:sldMk cId="0" sldId="285"/>
            <ac:spMk id="23555" creationId="{A113B1A5-DD46-BE65-81C5-74848E9BD8A3}"/>
          </ac:spMkLst>
        </pc:spChg>
        <pc:spChg chg="mod">
          <ac:chgData name="Johnson, Kathy" userId="bc454295-a45c-4866-b0f4-dd150e906dc9" providerId="ADAL" clId="{6E5FCD42-EE73-4FF4-8F13-9727F7D0807D}" dt="2023-08-25T15:11:48.711" v="102" actId="1076"/>
          <ac:spMkLst>
            <pc:docMk/>
            <pc:sldMk cId="0" sldId="285"/>
            <ac:spMk id="23556" creationId="{A52A46A6-4703-BA73-70B0-1F1B5D3972D6}"/>
          </ac:spMkLst>
        </pc:spChg>
      </pc:sldChg>
      <pc:sldChg chg="modSp mod">
        <pc:chgData name="Johnson, Kathy" userId="bc454295-a45c-4866-b0f4-dd150e906dc9" providerId="ADAL" clId="{6E5FCD42-EE73-4FF4-8F13-9727F7D0807D}" dt="2023-08-25T15:59:42.267" v="148" actId="1076"/>
        <pc:sldMkLst>
          <pc:docMk/>
          <pc:sldMk cId="0" sldId="286"/>
        </pc:sldMkLst>
        <pc:spChg chg="mod">
          <ac:chgData name="Johnson, Kathy" userId="bc454295-a45c-4866-b0f4-dd150e906dc9" providerId="ADAL" clId="{6E5FCD42-EE73-4FF4-8F13-9727F7D0807D}" dt="2023-08-25T15:59:42.267" v="148" actId="1076"/>
          <ac:spMkLst>
            <pc:docMk/>
            <pc:sldMk cId="0" sldId="286"/>
            <ac:spMk id="2" creationId="{AF6E652F-49F9-663E-7582-35031FD03C56}"/>
          </ac:spMkLst>
        </pc:spChg>
        <pc:spChg chg="mod">
          <ac:chgData name="Johnson, Kathy" userId="bc454295-a45c-4866-b0f4-dd150e906dc9" providerId="ADAL" clId="{6E5FCD42-EE73-4FF4-8F13-9727F7D0807D}" dt="2023-08-25T15:59:25.733" v="146" actId="255"/>
          <ac:spMkLst>
            <pc:docMk/>
            <pc:sldMk cId="0" sldId="286"/>
            <ac:spMk id="2052" creationId="{2A5F7825-E51D-090F-49F8-6B3BF7E062C5}"/>
          </ac:spMkLst>
        </pc:spChg>
        <pc:graphicFrameChg chg="mod">
          <ac:chgData name="Johnson, Kathy" userId="bc454295-a45c-4866-b0f4-dd150e906dc9" providerId="ADAL" clId="{6E5FCD42-EE73-4FF4-8F13-9727F7D0807D}" dt="2023-08-25T15:32:55.756" v="135" actId="1076"/>
          <ac:graphicFrameMkLst>
            <pc:docMk/>
            <pc:sldMk cId="0" sldId="286"/>
            <ac:graphicFrameMk id="4" creationId="{524DF14D-6C8D-7160-3561-EE45B5C1DE4A}"/>
          </ac:graphicFrameMkLst>
        </pc:graphicFrameChg>
      </pc:sldChg>
      <pc:sldChg chg="modSp mod">
        <pc:chgData name="Johnson, Kathy" userId="bc454295-a45c-4866-b0f4-dd150e906dc9" providerId="ADAL" clId="{6E5FCD42-EE73-4FF4-8F13-9727F7D0807D}" dt="2023-08-25T15:13:03.463" v="108" actId="20577"/>
        <pc:sldMkLst>
          <pc:docMk/>
          <pc:sldMk cId="0" sldId="287"/>
        </pc:sldMkLst>
        <pc:spChg chg="mod">
          <ac:chgData name="Johnson, Kathy" userId="bc454295-a45c-4866-b0f4-dd150e906dc9" providerId="ADAL" clId="{6E5FCD42-EE73-4FF4-8F13-9727F7D0807D}" dt="2023-08-25T15:12:45.230" v="104" actId="1076"/>
          <ac:spMkLst>
            <pc:docMk/>
            <pc:sldMk cId="0" sldId="287"/>
            <ac:spMk id="24578" creationId="{66984DF1-D315-4346-EA56-8E21C29FABD1}"/>
          </ac:spMkLst>
        </pc:spChg>
        <pc:spChg chg="mod">
          <ac:chgData name="Johnson, Kathy" userId="bc454295-a45c-4866-b0f4-dd150e906dc9" providerId="ADAL" clId="{6E5FCD42-EE73-4FF4-8F13-9727F7D0807D}" dt="2023-08-25T15:13:03.463" v="108" actId="20577"/>
          <ac:spMkLst>
            <pc:docMk/>
            <pc:sldMk cId="0" sldId="287"/>
            <ac:spMk id="24579" creationId="{9ABFE440-13F2-FC4D-37CC-2BAAF0FAD4B1}"/>
          </ac:spMkLst>
        </pc:spChg>
      </pc:sldChg>
      <pc:sldChg chg="modSp mod">
        <pc:chgData name="Johnson, Kathy" userId="bc454295-a45c-4866-b0f4-dd150e906dc9" providerId="ADAL" clId="{6E5FCD42-EE73-4FF4-8F13-9727F7D0807D}" dt="2023-08-25T15:15:21.373" v="122" actId="1076"/>
        <pc:sldMkLst>
          <pc:docMk/>
          <pc:sldMk cId="0" sldId="288"/>
        </pc:sldMkLst>
        <pc:spChg chg="mod">
          <ac:chgData name="Johnson, Kathy" userId="bc454295-a45c-4866-b0f4-dd150e906dc9" providerId="ADAL" clId="{6E5FCD42-EE73-4FF4-8F13-9727F7D0807D}" dt="2023-08-25T15:14:42.095" v="119" actId="20577"/>
          <ac:spMkLst>
            <pc:docMk/>
            <pc:sldMk cId="0" sldId="288"/>
            <ac:spMk id="4" creationId="{04815438-A7F1-83F7-6633-897017F2179F}"/>
          </ac:spMkLst>
        </pc:spChg>
        <pc:spChg chg="mod">
          <ac:chgData name="Johnson, Kathy" userId="bc454295-a45c-4866-b0f4-dd150e906dc9" providerId="ADAL" clId="{6E5FCD42-EE73-4FF4-8F13-9727F7D0807D}" dt="2023-08-25T15:15:21.373" v="122" actId="1076"/>
          <ac:spMkLst>
            <pc:docMk/>
            <pc:sldMk cId="0" sldId="288"/>
            <ac:spMk id="25623" creationId="{AA08FEB1-1AF7-8D05-2B75-B33EBC55C49E}"/>
          </ac:spMkLst>
        </pc:spChg>
        <pc:graphicFrameChg chg="mod">
          <ac:chgData name="Johnson, Kathy" userId="bc454295-a45c-4866-b0f4-dd150e906dc9" providerId="ADAL" clId="{6E5FCD42-EE73-4FF4-8F13-9727F7D0807D}" dt="2023-08-25T15:14:54.475" v="121" actId="1076"/>
          <ac:graphicFrameMkLst>
            <pc:docMk/>
            <pc:sldMk cId="0" sldId="288"/>
            <ac:graphicFrameMk id="5" creationId="{BA5A9716-5381-0C14-5596-A354CEBDE0BE}"/>
          </ac:graphicFrameMkLst>
        </pc:graphicFrameChg>
      </pc:sldChg>
      <pc:sldChg chg="delSp modSp mod">
        <pc:chgData name="Johnson, Kathy" userId="bc454295-a45c-4866-b0f4-dd150e906dc9" providerId="ADAL" clId="{6E5FCD42-EE73-4FF4-8F13-9727F7D0807D}" dt="2023-08-25T15:16:10.027" v="134" actId="113"/>
        <pc:sldMkLst>
          <pc:docMk/>
          <pc:sldMk cId="0" sldId="289"/>
        </pc:sldMkLst>
        <pc:spChg chg="del">
          <ac:chgData name="Johnson, Kathy" userId="bc454295-a45c-4866-b0f4-dd150e906dc9" providerId="ADAL" clId="{6E5FCD42-EE73-4FF4-8F13-9727F7D0807D}" dt="2023-08-25T15:15:54.351" v="128" actId="21"/>
          <ac:spMkLst>
            <pc:docMk/>
            <pc:sldMk cId="0" sldId="289"/>
            <ac:spMk id="5" creationId="{75C847BD-4845-F3FD-FE5C-5D714D228A8A}"/>
          </ac:spMkLst>
        </pc:spChg>
        <pc:spChg chg="mod">
          <ac:chgData name="Johnson, Kathy" userId="bc454295-a45c-4866-b0f4-dd150e906dc9" providerId="ADAL" clId="{6E5FCD42-EE73-4FF4-8F13-9727F7D0807D}" dt="2023-08-25T15:15:42.315" v="127" actId="20577"/>
          <ac:spMkLst>
            <pc:docMk/>
            <pc:sldMk cId="0" sldId="289"/>
            <ac:spMk id="26626" creationId="{B9DA1915-3659-5B27-2CE6-1F1D219F8B59}"/>
          </ac:spMkLst>
        </pc:spChg>
        <pc:spChg chg="mod">
          <ac:chgData name="Johnson, Kathy" userId="bc454295-a45c-4866-b0f4-dd150e906dc9" providerId="ADAL" clId="{6E5FCD42-EE73-4FF4-8F13-9727F7D0807D}" dt="2023-08-25T15:16:10.027" v="134" actId="113"/>
          <ac:spMkLst>
            <pc:docMk/>
            <pc:sldMk cId="0" sldId="289"/>
            <ac:spMk id="26628" creationId="{5D2633FF-2C87-25F1-B542-17006CB12CFD}"/>
          </ac:spMkLst>
        </pc:spChg>
      </pc:sldChg>
      <pc:sldChg chg="modSp mod">
        <pc:chgData name="Johnson, Kathy" userId="bc454295-a45c-4866-b0f4-dd150e906dc9" providerId="ADAL" clId="{6E5FCD42-EE73-4FF4-8F13-9727F7D0807D}" dt="2023-08-25T16:14:01.108" v="222" actId="1076"/>
        <pc:sldMkLst>
          <pc:docMk/>
          <pc:sldMk cId="0" sldId="290"/>
        </pc:sldMkLst>
        <pc:spChg chg="mod">
          <ac:chgData name="Johnson, Kathy" userId="bc454295-a45c-4866-b0f4-dd150e906dc9" providerId="ADAL" clId="{6E5FCD42-EE73-4FF4-8F13-9727F7D0807D}" dt="2023-08-25T16:05:23.218" v="219" actId="1076"/>
          <ac:spMkLst>
            <pc:docMk/>
            <pc:sldMk cId="0" sldId="290"/>
            <ac:spMk id="4" creationId="{B261BAC1-A20E-DE40-EEFD-08F8B7415FF2}"/>
          </ac:spMkLst>
        </pc:spChg>
        <pc:spChg chg="mod">
          <ac:chgData name="Johnson, Kathy" userId="bc454295-a45c-4866-b0f4-dd150e906dc9" providerId="ADAL" clId="{6E5FCD42-EE73-4FF4-8F13-9727F7D0807D}" dt="2023-08-25T16:14:01.108" v="222" actId="1076"/>
          <ac:spMkLst>
            <pc:docMk/>
            <pc:sldMk cId="0" sldId="290"/>
            <ac:spMk id="27650" creationId="{9C94863F-CCD6-69B0-397B-AADE72D83B4E}"/>
          </ac:spMkLst>
        </pc:spChg>
        <pc:spChg chg="mod">
          <ac:chgData name="Johnson, Kathy" userId="bc454295-a45c-4866-b0f4-dd150e906dc9" providerId="ADAL" clId="{6E5FCD42-EE73-4FF4-8F13-9727F7D0807D}" dt="2023-08-25T16:07:44.327" v="220" actId="20577"/>
          <ac:spMkLst>
            <pc:docMk/>
            <pc:sldMk cId="0" sldId="290"/>
            <ac:spMk id="27651" creationId="{8FCF68EE-09C9-AE87-E196-D7F736F801C6}"/>
          </ac:spMkLst>
        </pc:spChg>
        <pc:spChg chg="mod">
          <ac:chgData name="Johnson, Kathy" userId="bc454295-a45c-4866-b0f4-dd150e906dc9" providerId="ADAL" clId="{6E5FCD42-EE73-4FF4-8F13-9727F7D0807D}" dt="2023-08-25T16:03:22.750" v="172" actId="1076"/>
          <ac:spMkLst>
            <pc:docMk/>
            <pc:sldMk cId="0" sldId="290"/>
            <ac:spMk id="27653" creationId="{7791C4D9-F45B-513D-FC23-C07D17830879}"/>
          </ac:spMkLst>
        </pc:spChg>
      </pc:sldChg>
      <pc:sldChg chg="modSp mod">
        <pc:chgData name="Johnson, Kathy" userId="bc454295-a45c-4866-b0f4-dd150e906dc9" providerId="ADAL" clId="{6E5FCD42-EE73-4FF4-8F13-9727F7D0807D}" dt="2023-08-25T16:17:21.278" v="288" actId="20577"/>
        <pc:sldMkLst>
          <pc:docMk/>
          <pc:sldMk cId="0" sldId="291"/>
        </pc:sldMkLst>
        <pc:spChg chg="mod">
          <ac:chgData name="Johnson, Kathy" userId="bc454295-a45c-4866-b0f4-dd150e906dc9" providerId="ADAL" clId="{6E5FCD42-EE73-4FF4-8F13-9727F7D0807D}" dt="2023-08-25T16:14:24.345" v="224" actId="1076"/>
          <ac:spMkLst>
            <pc:docMk/>
            <pc:sldMk cId="0" sldId="291"/>
            <ac:spMk id="2" creationId="{C902F257-0B83-7F83-B716-CA393E901F52}"/>
          </ac:spMkLst>
        </pc:spChg>
        <pc:spChg chg="mod">
          <ac:chgData name="Johnson, Kathy" userId="bc454295-a45c-4866-b0f4-dd150e906dc9" providerId="ADAL" clId="{6E5FCD42-EE73-4FF4-8F13-9727F7D0807D}" dt="2023-08-25T16:17:21.278" v="288" actId="20577"/>
          <ac:spMkLst>
            <pc:docMk/>
            <pc:sldMk cId="0" sldId="291"/>
            <ac:spMk id="3" creationId="{44B07647-9C2B-C7E2-4F33-7A701159D2EB}"/>
          </ac:spMkLst>
        </pc:spChg>
        <pc:spChg chg="mod">
          <ac:chgData name="Johnson, Kathy" userId="bc454295-a45c-4866-b0f4-dd150e906dc9" providerId="ADAL" clId="{6E5FCD42-EE73-4FF4-8F13-9727F7D0807D}" dt="2023-08-25T16:15:12.012" v="240" actId="14100"/>
          <ac:spMkLst>
            <pc:docMk/>
            <pc:sldMk cId="0" sldId="291"/>
            <ac:spMk id="28676" creationId="{2902C4EA-D4E3-E79E-9D58-87AA242B3351}"/>
          </ac:spMkLst>
        </pc:spChg>
      </pc:sldChg>
      <pc:sldChg chg="modSp mod">
        <pc:chgData name="Johnson, Kathy" userId="bc454295-a45c-4866-b0f4-dd150e906dc9" providerId="ADAL" clId="{6E5FCD42-EE73-4FF4-8F13-9727F7D0807D}" dt="2023-08-25T16:21:11.109" v="336" actId="20577"/>
        <pc:sldMkLst>
          <pc:docMk/>
          <pc:sldMk cId="0" sldId="292"/>
        </pc:sldMkLst>
        <pc:spChg chg="mod">
          <ac:chgData name="Johnson, Kathy" userId="bc454295-a45c-4866-b0f4-dd150e906dc9" providerId="ADAL" clId="{6E5FCD42-EE73-4FF4-8F13-9727F7D0807D}" dt="2023-08-25T16:19:56.314" v="299" actId="14100"/>
          <ac:spMkLst>
            <pc:docMk/>
            <pc:sldMk cId="0" sldId="292"/>
            <ac:spMk id="2" creationId="{09488418-343A-23C9-369B-EB40ED73715D}"/>
          </ac:spMkLst>
        </pc:spChg>
        <pc:spChg chg="mod">
          <ac:chgData name="Johnson, Kathy" userId="bc454295-a45c-4866-b0f4-dd150e906dc9" providerId="ADAL" clId="{6E5FCD42-EE73-4FF4-8F13-9727F7D0807D}" dt="2023-08-25T16:21:11.109" v="336" actId="20577"/>
          <ac:spMkLst>
            <pc:docMk/>
            <pc:sldMk cId="0" sldId="292"/>
            <ac:spMk id="3" creationId="{1BEA7EC8-9987-AF54-4296-31F9A74A0DA6}"/>
          </ac:spMkLst>
        </pc:spChg>
      </pc:sldChg>
      <pc:sldChg chg="modSp mod">
        <pc:chgData name="Johnson, Kathy" userId="bc454295-a45c-4866-b0f4-dd150e906dc9" providerId="ADAL" clId="{6E5FCD42-EE73-4FF4-8F13-9727F7D0807D}" dt="2023-08-25T16:21:04.053" v="333" actId="20577"/>
        <pc:sldMkLst>
          <pc:docMk/>
          <pc:sldMk cId="0" sldId="293"/>
        </pc:sldMkLst>
        <pc:spChg chg="mod">
          <ac:chgData name="Johnson, Kathy" userId="bc454295-a45c-4866-b0f4-dd150e906dc9" providerId="ADAL" clId="{6E5FCD42-EE73-4FF4-8F13-9727F7D0807D}" dt="2023-08-25T16:20:48.835" v="324" actId="20577"/>
          <ac:spMkLst>
            <pc:docMk/>
            <pc:sldMk cId="0" sldId="293"/>
            <ac:spMk id="2" creationId="{3D9BB304-BF63-6D19-2A8B-459E6064A38E}"/>
          </ac:spMkLst>
        </pc:spChg>
        <pc:spChg chg="mod">
          <ac:chgData name="Johnson, Kathy" userId="bc454295-a45c-4866-b0f4-dd150e906dc9" providerId="ADAL" clId="{6E5FCD42-EE73-4FF4-8F13-9727F7D0807D}" dt="2023-08-25T16:21:04.053" v="333" actId="20577"/>
          <ac:spMkLst>
            <pc:docMk/>
            <pc:sldMk cId="0" sldId="293"/>
            <ac:spMk id="3" creationId="{D8172141-B445-837A-93BF-4BFE7492A2C9}"/>
          </ac:spMkLst>
        </pc:spChg>
      </pc:sldChg>
      <pc:sldChg chg="modSp mod">
        <pc:chgData name="Johnson, Kathy" userId="bc454295-a45c-4866-b0f4-dd150e906dc9" providerId="ADAL" clId="{6E5FCD42-EE73-4FF4-8F13-9727F7D0807D}" dt="2023-08-25T16:21:53.977" v="343" actId="1076"/>
        <pc:sldMkLst>
          <pc:docMk/>
          <pc:sldMk cId="0" sldId="295"/>
        </pc:sldMkLst>
        <pc:spChg chg="mod">
          <ac:chgData name="Johnson, Kathy" userId="bc454295-a45c-4866-b0f4-dd150e906dc9" providerId="ADAL" clId="{6E5FCD42-EE73-4FF4-8F13-9727F7D0807D}" dt="2023-08-25T16:21:22.871" v="337" actId="1076"/>
          <ac:spMkLst>
            <pc:docMk/>
            <pc:sldMk cId="0" sldId="295"/>
            <ac:spMk id="2" creationId="{04FB8DC1-6B7A-B417-287C-AF27C8C2AF1D}"/>
          </ac:spMkLst>
        </pc:spChg>
        <pc:spChg chg="mod">
          <ac:chgData name="Johnson, Kathy" userId="bc454295-a45c-4866-b0f4-dd150e906dc9" providerId="ADAL" clId="{6E5FCD42-EE73-4FF4-8F13-9727F7D0807D}" dt="2023-08-25T16:21:31.898" v="338" actId="1076"/>
          <ac:spMkLst>
            <pc:docMk/>
            <pc:sldMk cId="0" sldId="295"/>
            <ac:spMk id="31767" creationId="{5F2C1335-9219-0B86-6F91-4A0BFC2F38C5}"/>
          </ac:spMkLst>
        </pc:spChg>
        <pc:graphicFrameChg chg="mod modGraphic">
          <ac:chgData name="Johnson, Kathy" userId="bc454295-a45c-4866-b0f4-dd150e906dc9" providerId="ADAL" clId="{6E5FCD42-EE73-4FF4-8F13-9727F7D0807D}" dt="2023-08-25T16:21:53.977" v="343" actId="1076"/>
          <ac:graphicFrameMkLst>
            <pc:docMk/>
            <pc:sldMk cId="0" sldId="295"/>
            <ac:graphicFrameMk id="3" creationId="{682E85D4-B5AF-5C5B-1BCB-1DBB83048800}"/>
          </ac:graphicFrameMkLst>
        </pc:graphicFrameChg>
      </pc:sldChg>
      <pc:sldChg chg="del">
        <pc:chgData name="Johnson, Kathy" userId="bc454295-a45c-4866-b0f4-dd150e906dc9" providerId="ADAL" clId="{6E5FCD42-EE73-4FF4-8F13-9727F7D0807D}" dt="2023-08-25T14:48:19.932" v="23" actId="47"/>
        <pc:sldMkLst>
          <pc:docMk/>
          <pc:sldMk cId="0" sldId="29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5D45071D-3496-3786-FA75-00C13C646D5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55938" cy="469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4035" name="Rectangle 3">
            <a:extLst>
              <a:ext uri="{FF2B5EF4-FFF2-40B4-BE49-F238E27FC236}">
                <a16:creationId xmlns:a16="http://schemas.microsoft.com/office/drawing/2014/main" id="{B77DBB5D-2FB0-84D2-5A01-4FDF8DD0FB32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95738" y="0"/>
            <a:ext cx="3055937" cy="469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4036" name="Rectangle 4">
            <a:extLst>
              <a:ext uri="{FF2B5EF4-FFF2-40B4-BE49-F238E27FC236}">
                <a16:creationId xmlns:a16="http://schemas.microsoft.com/office/drawing/2014/main" id="{FA99C040-1675-A525-7B83-75A5707E161C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21750"/>
            <a:ext cx="3055938" cy="469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4037" name="Rectangle 5">
            <a:extLst>
              <a:ext uri="{FF2B5EF4-FFF2-40B4-BE49-F238E27FC236}">
                <a16:creationId xmlns:a16="http://schemas.microsoft.com/office/drawing/2014/main" id="{B71AC6F8-4F80-492E-D98F-6BADB26D4F11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95738" y="8921750"/>
            <a:ext cx="3055937" cy="469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3DCFFD15-BC0A-47D9-8A47-591CB2EC5DB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144A593D-D7CE-E762-21CE-04BAB466E325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55938" cy="469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3973" tIns="46986" rIns="93973" bIns="46986" numCol="1" anchor="t" anchorCtr="0" compatLnSpc="1">
            <a:prstTxWarp prst="textNoShape">
              <a:avLst/>
            </a:prstTxWarp>
          </a:bodyPr>
          <a:lstStyle>
            <a:lvl1pPr defTabSz="939800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63AB5F99-A34B-992D-A69A-CF0673A3DE50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95738" y="0"/>
            <a:ext cx="3055937" cy="469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3973" tIns="46986" rIns="93973" bIns="46986" numCol="1" anchor="t" anchorCtr="0" compatLnSpc="1">
            <a:prstTxWarp prst="textNoShape">
              <a:avLst/>
            </a:prstTxWarp>
          </a:bodyPr>
          <a:lstStyle>
            <a:lvl1pPr algn="r" defTabSz="939800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4820" name="Rectangle 4">
            <a:extLst>
              <a:ext uri="{FF2B5EF4-FFF2-40B4-BE49-F238E27FC236}">
                <a16:creationId xmlns:a16="http://schemas.microsoft.com/office/drawing/2014/main" id="{24F047F5-2DA2-906A-8BAD-2E78FE6C7A4C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77925" y="704850"/>
            <a:ext cx="4697413" cy="35226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9B808E0F-F5DF-4441-48A5-60E01999A6B5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4850" y="4462463"/>
            <a:ext cx="5643563" cy="42259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3973" tIns="46986" rIns="93973" bIns="4698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>
            <a:extLst>
              <a:ext uri="{FF2B5EF4-FFF2-40B4-BE49-F238E27FC236}">
                <a16:creationId xmlns:a16="http://schemas.microsoft.com/office/drawing/2014/main" id="{91048FE2-51FF-76FC-654F-F4703052081E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21750"/>
            <a:ext cx="3055938" cy="469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3973" tIns="46986" rIns="93973" bIns="46986" numCol="1" anchor="b" anchorCtr="0" compatLnSpc="1">
            <a:prstTxWarp prst="textNoShape">
              <a:avLst/>
            </a:prstTxWarp>
          </a:bodyPr>
          <a:lstStyle>
            <a:lvl1pPr defTabSz="939800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1" name="Rectangle 7">
            <a:extLst>
              <a:ext uri="{FF2B5EF4-FFF2-40B4-BE49-F238E27FC236}">
                <a16:creationId xmlns:a16="http://schemas.microsoft.com/office/drawing/2014/main" id="{B37F68A2-0B3E-13C8-551D-4E263DF369B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95738" y="8921750"/>
            <a:ext cx="3055937" cy="469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3973" tIns="46986" rIns="93973" bIns="46986" numCol="1" anchor="b" anchorCtr="0" compatLnSpc="1">
            <a:prstTxWarp prst="textNoShape">
              <a:avLst/>
            </a:prstTxWarp>
          </a:bodyPr>
          <a:lstStyle>
            <a:lvl1pPr algn="r" defTabSz="939800" eaLnBrk="1" hangingPunct="1">
              <a:defRPr sz="1200"/>
            </a:lvl1pPr>
          </a:lstStyle>
          <a:p>
            <a:fld id="{CE3FC553-0443-4DA0-8F2C-58B9324B2830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>
            <a:extLst>
              <a:ext uri="{FF2B5EF4-FFF2-40B4-BE49-F238E27FC236}">
                <a16:creationId xmlns:a16="http://schemas.microsoft.com/office/drawing/2014/main" id="{55E6C57D-94D2-A5C4-6B87-28BF659F763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9716BF21-D75B-46F6-B2A7-BE96E2A890A6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35843" name="Rectangle 2">
            <a:extLst>
              <a:ext uri="{FF2B5EF4-FFF2-40B4-BE49-F238E27FC236}">
                <a16:creationId xmlns:a16="http://schemas.microsoft.com/office/drawing/2014/main" id="{FDD845E7-CAC1-A25F-2E66-BE6E1B07BDB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>
            <a:extLst>
              <a:ext uri="{FF2B5EF4-FFF2-40B4-BE49-F238E27FC236}">
                <a16:creationId xmlns:a16="http://schemas.microsoft.com/office/drawing/2014/main" id="{E192AF15-884A-0026-BB75-E5E70182B3E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en-US">
                <a:latin typeface="Arial" panose="020B0604020202020204" pitchFamily="34" charset="0"/>
              </a:rPr>
              <a:t>Page 54 question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374D0-EBA2-4676-9DF5-E227E3E49FCB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95171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FC7EB-C1D4-4C9D-B176-AACAF7078921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53315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3989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74A4-89B0-4A01-8010-AF1BE6939FA5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37861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868AE-8694-4FDB-9A5E-72680998F57D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38398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A670-F0F9-4346-A85B-8DD7CE797711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66392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2B4A3-506A-477E-AC67-3D4A76DC8189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8845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632BDA-7EB0-4564-A017-550B396C12AA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16424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F7B98-7670-43F4-9972-731F592080D1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37773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6B269-60D0-4CB1-B385-76C94AA6606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18891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1235425-1800-465C-9D11-0023AB8647B7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70013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5234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ADD57-F0F1-45C2-8A65-66B6D1F60ED9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0004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FB00EC6-D833-49B1-A729-6DDDEF352B5B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785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AutoShape 2">
            <a:extLst>
              <a:ext uri="{FF2B5EF4-FFF2-40B4-BE49-F238E27FC236}">
                <a16:creationId xmlns:a16="http://schemas.microsoft.com/office/drawing/2014/main" id="{8B7E4A46-318B-0A85-B864-A5515947A18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br>
              <a:rPr lang="en-US" altLang="en-US" dirty="0"/>
            </a:br>
            <a:r>
              <a:rPr lang="en-US" altLang="en-US" dirty="0"/>
              <a:t>The Range Equation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8BF585-A9AD-FC78-7B20-85C79F247FC2}"/>
              </a:ext>
            </a:extLst>
          </p:cNvPr>
          <p:cNvSpPr txBox="1"/>
          <p:nvPr/>
        </p:nvSpPr>
        <p:spPr>
          <a:xfrm>
            <a:off x="822960" y="4572000"/>
            <a:ext cx="53492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+mj-lt"/>
              </a:rPr>
              <a:t>Chapter 7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AutoShape 2">
            <a:extLst>
              <a:ext uri="{FF2B5EF4-FFF2-40B4-BE49-F238E27FC236}">
                <a16:creationId xmlns:a16="http://schemas.microsoft.com/office/drawing/2014/main" id="{F1869EC8-B641-8632-D24A-5A16548E0A6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The 13-Microsecond Rule</a:t>
            </a:r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E61DA0DC-EA56-DF22-48EB-629EEFCD9D3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 sz="2400" b="1" dirty="0">
                <a:solidFill>
                  <a:srgbClr val="FF0000"/>
                </a:solidFill>
              </a:rPr>
              <a:t>In soft tissue only!!!</a:t>
            </a:r>
            <a:endParaRPr lang="en-US" altLang="en-US" sz="2400" b="1" dirty="0">
              <a:solidFill>
                <a:srgbClr val="FF0000"/>
              </a:solidFill>
              <a:cs typeface="Calibri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For every 13 </a:t>
            </a:r>
            <a:r>
              <a:rPr lang="en-US" altLang="en-US" sz="2400" dirty="0" err="1">
                <a:latin typeface="Symbol"/>
                <a:sym typeface="Symbol"/>
              </a:rPr>
              <a:t>m</a:t>
            </a:r>
            <a:r>
              <a:rPr lang="en-US" altLang="en-US" sz="2400" dirty="0" err="1"/>
              <a:t>s</a:t>
            </a:r>
            <a:r>
              <a:rPr lang="en-US" altLang="en-US" sz="2400" dirty="0"/>
              <a:t> of go-return time, the object creating the reflection is 1 cm deep in the body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So…</a:t>
            </a:r>
          </a:p>
          <a:p>
            <a:pPr marL="383540" lvl="1" eaLnBrk="1" hangingPunct="1">
              <a:lnSpc>
                <a:spcPct val="90000"/>
              </a:lnSpc>
            </a:pPr>
            <a:r>
              <a:rPr lang="en-US" altLang="en-US" dirty="0"/>
              <a:t>When a reflector is 2 cm deep, the go-return time is 26 </a:t>
            </a:r>
            <a:r>
              <a:rPr lang="en-US" altLang="en-US" dirty="0" err="1">
                <a:latin typeface="Symbol" panose="05050102010706020507" pitchFamily="18" charset="2"/>
              </a:rPr>
              <a:t>m</a:t>
            </a:r>
            <a:r>
              <a:rPr lang="en-US" altLang="en-US" dirty="0" err="1"/>
              <a:t>s.</a:t>
            </a:r>
            <a:r>
              <a:rPr lang="en-US" altLang="en-US" dirty="0"/>
              <a:t> </a:t>
            </a:r>
            <a:endParaRPr lang="en-US" altLang="en-US" dirty="0">
              <a:cs typeface="Calibri" panose="020F0502020204030204"/>
            </a:endParaRPr>
          </a:p>
          <a:p>
            <a:pPr marL="383540" lvl="1" eaLnBrk="1" hangingPunct="1">
              <a:lnSpc>
                <a:spcPct val="90000"/>
              </a:lnSpc>
            </a:pPr>
            <a:r>
              <a:rPr lang="en-US" altLang="en-US" dirty="0"/>
              <a:t>When a reflector is 3 cm deep, the go-return time is 39 </a:t>
            </a:r>
            <a:r>
              <a:rPr lang="en-US" altLang="en-US" dirty="0" err="1">
                <a:latin typeface="Symbol" panose="05050102010706020507" pitchFamily="18" charset="2"/>
              </a:rPr>
              <a:t>m</a:t>
            </a:r>
            <a:r>
              <a:rPr lang="en-US" altLang="en-US" dirty="0" err="1"/>
              <a:t>s</a:t>
            </a:r>
            <a:endParaRPr lang="en-US" altLang="en-US" dirty="0"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Oval 2">
            <a:extLst>
              <a:ext uri="{FF2B5EF4-FFF2-40B4-BE49-F238E27FC236}">
                <a16:creationId xmlns:a16="http://schemas.microsoft.com/office/drawing/2014/main" id="{4E17935D-69B8-61A4-7230-D9367528DF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1165" y="3696547"/>
            <a:ext cx="3505200" cy="21336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5363" name="AutoShape 3">
            <a:extLst>
              <a:ext uri="{FF2B5EF4-FFF2-40B4-BE49-F238E27FC236}">
                <a16:creationId xmlns:a16="http://schemas.microsoft.com/office/drawing/2014/main" id="{8FD7B4FA-CE9D-55EA-415E-EFD3E4DCAB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IMPORTANT</a:t>
            </a:r>
          </a:p>
        </p:txBody>
      </p:sp>
      <p:sp>
        <p:nvSpPr>
          <p:cNvPr id="15364" name="Rectangle 4">
            <a:extLst>
              <a:ext uri="{FF2B5EF4-FFF2-40B4-BE49-F238E27FC236}">
                <a16:creationId xmlns:a16="http://schemas.microsoft.com/office/drawing/2014/main" id="{3490A7AE-997A-8B11-1278-8E238722A63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Since a pulse travels to the reflector and back to the transducer, the total distance that a pulse travels is twice the reflector depth.</a:t>
            </a:r>
          </a:p>
          <a:p>
            <a:pPr eaLnBrk="1" hangingPunct="1"/>
            <a:endParaRPr lang="en-US" altLang="en-US"/>
          </a:p>
        </p:txBody>
      </p:sp>
      <p:sp>
        <p:nvSpPr>
          <p:cNvPr id="15365" name="Rectangle 5">
            <a:extLst>
              <a:ext uri="{FF2B5EF4-FFF2-40B4-BE49-F238E27FC236}">
                <a16:creationId xmlns:a16="http://schemas.microsoft.com/office/drawing/2014/main" id="{1CDC3534-42EA-5B63-CD42-40504E72C3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8100" y="2971800"/>
            <a:ext cx="533400" cy="685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5366" name="Rectangle 6">
            <a:extLst>
              <a:ext uri="{FF2B5EF4-FFF2-40B4-BE49-F238E27FC236}">
                <a16:creationId xmlns:a16="http://schemas.microsoft.com/office/drawing/2014/main" id="{1C11677B-FE33-EFE2-1B32-79F75AEF03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57065" y="3505200"/>
            <a:ext cx="533400" cy="152400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5367" name="Line 7">
            <a:extLst>
              <a:ext uri="{FF2B5EF4-FFF2-40B4-BE49-F238E27FC236}">
                <a16:creationId xmlns:a16="http://schemas.microsoft.com/office/drawing/2014/main" id="{6801101F-5F2C-B32A-A4E8-942ABF48EF0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114800" y="2743200"/>
            <a:ext cx="0" cy="22860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68" name="Line 8">
            <a:extLst>
              <a:ext uri="{FF2B5EF4-FFF2-40B4-BE49-F238E27FC236}">
                <a16:creationId xmlns:a16="http://schemas.microsoft.com/office/drawing/2014/main" id="{120ECC1C-230E-D50E-72BE-B0AACE8B04D7}"/>
              </a:ext>
            </a:extLst>
          </p:cNvPr>
          <p:cNvSpPr>
            <a:spLocks noChangeShapeType="1"/>
          </p:cNvSpPr>
          <p:nvPr/>
        </p:nvSpPr>
        <p:spPr bwMode="auto">
          <a:xfrm>
            <a:off x="4267200" y="3733800"/>
            <a:ext cx="0" cy="16764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69" name="Line 10">
            <a:extLst>
              <a:ext uri="{FF2B5EF4-FFF2-40B4-BE49-F238E27FC236}">
                <a16:creationId xmlns:a16="http://schemas.microsoft.com/office/drawing/2014/main" id="{6B0853DD-923C-22C5-9658-73F916C755A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038600" y="3696547"/>
            <a:ext cx="0" cy="1676400"/>
          </a:xfrm>
          <a:prstGeom prst="line">
            <a:avLst/>
          </a:prstGeom>
          <a:noFill/>
          <a:ln w="57150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70" name="Line 11">
            <a:extLst>
              <a:ext uri="{FF2B5EF4-FFF2-40B4-BE49-F238E27FC236}">
                <a16:creationId xmlns:a16="http://schemas.microsoft.com/office/drawing/2014/main" id="{8386BF4F-D512-7EAC-A183-9362818B72A2}"/>
              </a:ext>
            </a:extLst>
          </p:cNvPr>
          <p:cNvSpPr>
            <a:spLocks noChangeShapeType="1"/>
          </p:cNvSpPr>
          <p:nvPr/>
        </p:nvSpPr>
        <p:spPr bwMode="auto">
          <a:xfrm>
            <a:off x="2958353" y="5437094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FEC7D991-79FB-D0E6-9265-DEF1257D93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Example #1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30AC71AA-3D37-B3DB-DEEB-649D95371CF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In soft tissue, how deep is a reflector in the body if the time-of-flight is 26 microseconds?</a:t>
            </a:r>
          </a:p>
          <a:p>
            <a:pPr eaLnBrk="1" hangingPunct="1"/>
            <a:r>
              <a:rPr lang="en-US" altLang="en-US" dirty="0"/>
              <a:t>Remember the 13-microsecond rule!!! </a:t>
            </a:r>
          </a:p>
          <a:p>
            <a:pPr lvl="1" eaLnBrk="1" hangingPunct="1"/>
            <a:r>
              <a:rPr lang="en-US" altLang="en-US" dirty="0"/>
              <a:t>26/13 = 2</a:t>
            </a:r>
          </a:p>
          <a:p>
            <a:pPr lvl="1" eaLnBrk="1" hangingPunct="1"/>
            <a:r>
              <a:rPr lang="en-US" altLang="en-US" dirty="0"/>
              <a:t>2 cm deep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B35D4E33-AB55-E0A0-6FCE-8AA30F33F9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Example #2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D9D17D75-1B26-B4B2-FF14-DEFC8436337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In soft tissue, How deep is a reflector if the time-of-flight is 130 </a:t>
            </a:r>
            <a:r>
              <a:rPr lang="en-US" altLang="en-US" dirty="0" err="1">
                <a:latin typeface="Symbol" panose="05050102010706020507" pitchFamily="18" charset="2"/>
              </a:rPr>
              <a:t>m</a:t>
            </a:r>
            <a:r>
              <a:rPr lang="en-US" altLang="en-US" dirty="0" err="1"/>
              <a:t>s</a:t>
            </a:r>
            <a:r>
              <a:rPr lang="en-US" altLang="en-US" dirty="0"/>
              <a:t>?</a:t>
            </a:r>
          </a:p>
          <a:p>
            <a:pPr lvl="1" eaLnBrk="1" hangingPunct="1"/>
            <a:r>
              <a:rPr lang="en-US" altLang="en-US" dirty="0"/>
              <a:t>130/13= 10</a:t>
            </a:r>
          </a:p>
          <a:p>
            <a:pPr lvl="1" eaLnBrk="1" hangingPunct="1"/>
            <a:r>
              <a:rPr lang="en-US" altLang="en-US" dirty="0"/>
              <a:t>10 cm deep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>
            <a:extLst>
              <a:ext uri="{FF2B5EF4-FFF2-40B4-BE49-F238E27FC236}">
                <a16:creationId xmlns:a16="http://schemas.microsoft.com/office/drawing/2014/main" id="{59C2DF53-CF2F-5E81-728C-91830A42E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PRP</a:t>
            </a:r>
          </a:p>
        </p:txBody>
      </p:sp>
      <p:sp>
        <p:nvSpPr>
          <p:cNvPr id="19459" name="Content Placeholder 2">
            <a:extLst>
              <a:ext uri="{FF2B5EF4-FFF2-40B4-BE49-F238E27FC236}">
                <a16:creationId xmlns:a16="http://schemas.microsoft.com/office/drawing/2014/main" id="{1B9092B2-B450-8AA8-09BC-E2E65BB64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When a sonographer adjusts a systems maximum imaging depth, the PRP is altered.</a:t>
            </a:r>
          </a:p>
          <a:p>
            <a:r>
              <a:rPr lang="en-US" altLang="en-US" dirty="0"/>
              <a:t>Because PRP is the time from the start of one pulse to the start of another pulse, it is the same thing as the GO-RETURN TIME, or the time of flight!!!</a:t>
            </a:r>
          </a:p>
          <a:p>
            <a:r>
              <a:rPr lang="en-US" altLang="en-US" dirty="0"/>
              <a:t>In soft tissue:</a:t>
            </a:r>
          </a:p>
          <a:p>
            <a:r>
              <a:rPr lang="en-US" altLang="en-US" dirty="0"/>
              <a:t>PRP (</a:t>
            </a:r>
            <a:r>
              <a:rPr lang="en-US" altLang="en-US" dirty="0" err="1">
                <a:latin typeface="Symbol" panose="05050102010706020507" pitchFamily="18" charset="2"/>
              </a:rPr>
              <a:t>m</a:t>
            </a:r>
            <a:r>
              <a:rPr lang="en-US" altLang="en-US" dirty="0" err="1"/>
              <a:t>s</a:t>
            </a:r>
            <a:r>
              <a:rPr lang="en-US" altLang="en-US" dirty="0"/>
              <a:t>) = imaging depth (cm) x 13 (</a:t>
            </a:r>
            <a:r>
              <a:rPr lang="en-US" altLang="en-US" dirty="0" err="1">
                <a:latin typeface="Symbol" panose="05050102010706020507" pitchFamily="18" charset="2"/>
              </a:rPr>
              <a:t>m</a:t>
            </a:r>
            <a:r>
              <a:rPr lang="en-US" altLang="en-US" dirty="0" err="1"/>
              <a:t>s</a:t>
            </a:r>
            <a:r>
              <a:rPr lang="en-US" altLang="en-US" dirty="0"/>
              <a:t>/cm)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Footer Placeholder 2">
            <a:extLst>
              <a:ext uri="{FF2B5EF4-FFF2-40B4-BE49-F238E27FC236}">
                <a16:creationId xmlns:a16="http://schemas.microsoft.com/office/drawing/2014/main" id="{7F2E10AF-F0B0-7569-3D91-DFAEAC388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28" name="Slide Number Placeholder 3">
            <a:extLst>
              <a:ext uri="{FF2B5EF4-FFF2-40B4-BE49-F238E27FC236}">
                <a16:creationId xmlns:a16="http://schemas.microsoft.com/office/drawing/2014/main" id="{329698CA-9075-E982-5B87-AD56016D7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FB10E922-0459-4260-ABFE-97EB6421EE0C}" type="slidenum">
              <a:rPr lang="en-US" altLang="en-US">
                <a:solidFill>
                  <a:schemeClr val="bg1"/>
                </a:solidFill>
              </a:rPr>
              <a:pPr/>
              <a:t>15</a:t>
            </a:fld>
            <a:endParaRPr lang="en-US" altLang="en-US">
              <a:solidFill>
                <a:schemeClr val="bg1"/>
              </a:solidFill>
            </a:endParaRPr>
          </a:p>
        </p:txBody>
      </p:sp>
      <p:graphicFrame>
        <p:nvGraphicFramePr>
          <p:cNvPr id="1026" name="Object 4">
            <a:extLst>
              <a:ext uri="{FF2B5EF4-FFF2-40B4-BE49-F238E27FC236}">
                <a16:creationId xmlns:a16="http://schemas.microsoft.com/office/drawing/2014/main" id="{A8E196BE-5533-DE00-89CD-71A7EB0986D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4270482"/>
              </p:ext>
            </p:extLst>
          </p:nvPr>
        </p:nvGraphicFramePr>
        <p:xfrm>
          <a:off x="2772969" y="3231728"/>
          <a:ext cx="3598061" cy="28801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0064801" imgH="7742225" progId="">
                  <p:embed/>
                </p:oleObj>
              </mc:Choice>
              <mc:Fallback>
                <p:oleObj r:id="rId2" imgW="10064801" imgH="7742225" progId="">
                  <p:embed/>
                  <p:pic>
                    <p:nvPicPr>
                      <p:cNvPr id="1026" name="Object 4">
                        <a:extLst>
                          <a:ext uri="{FF2B5EF4-FFF2-40B4-BE49-F238E27FC236}">
                            <a16:creationId xmlns:a16="http://schemas.microsoft.com/office/drawing/2014/main" id="{A8E196BE-5533-DE00-89CD-71A7EB0986D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2969" y="3231728"/>
                        <a:ext cx="3598061" cy="288014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799A8890-ECFC-5844-63D8-D536787EF861}"/>
              </a:ext>
            </a:extLst>
          </p:cNvPr>
          <p:cNvSpPr/>
          <p:nvPr/>
        </p:nvSpPr>
        <p:spPr>
          <a:xfrm>
            <a:off x="762000" y="746124"/>
            <a:ext cx="8077200" cy="267811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FF0000"/>
                </a:solidFill>
                <a:latin typeface="Arial" charset="0"/>
              </a:rPr>
              <a:t>REVIEW:  Pulse duration (transmit time) cannot be changed by the sonographer (fixed by transducer)</a:t>
            </a:r>
            <a:r>
              <a:rPr lang="en-US" sz="3200" dirty="0">
                <a:solidFill>
                  <a:srgbClr val="FF0000"/>
                </a:solidFill>
                <a:latin typeface="Arial" charset="0"/>
              </a:rPr>
              <a:t>. </a:t>
            </a:r>
          </a:p>
          <a:p>
            <a:pPr>
              <a:defRPr/>
            </a:pPr>
            <a:endParaRPr lang="en-US" sz="3200" dirty="0">
              <a:solidFill>
                <a:srgbClr val="FF0000"/>
              </a:solidFill>
              <a:latin typeface="Arial" charset="0"/>
            </a:endParaRPr>
          </a:p>
          <a:p>
            <a:pPr>
              <a:defRPr/>
            </a:pPr>
            <a:r>
              <a:rPr lang="en-US" sz="3200" dirty="0">
                <a:solidFill>
                  <a:schemeClr val="tx2"/>
                </a:solidFill>
                <a:latin typeface="Arial" charset="0"/>
              </a:rPr>
              <a:t>Note: what is changed is the </a:t>
            </a:r>
            <a:r>
              <a:rPr lang="en-US" sz="3200" u="sng" dirty="0">
                <a:solidFill>
                  <a:schemeClr val="tx2"/>
                </a:solidFill>
                <a:latin typeface="Arial" charset="0"/>
              </a:rPr>
              <a:t>listening time.</a:t>
            </a:r>
            <a:endParaRPr lang="en-US" sz="3200" u="sng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charset="0"/>
            </a:endParaRPr>
          </a:p>
          <a:p>
            <a:pPr>
              <a:defRPr/>
            </a:pPr>
            <a:r>
              <a:rPr lang="en-US" dirty="0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     a. </a:t>
            </a:r>
            <a:r>
              <a:rPr lang="en-US" dirty="0">
                <a:solidFill>
                  <a:schemeClr val="tx2"/>
                </a:solidFill>
                <a:latin typeface="Arial" charset="0"/>
              </a:rPr>
              <a:t>When DOV is shallow, PRP is </a:t>
            </a:r>
            <a:r>
              <a:rPr lang="en-US" b="1" dirty="0">
                <a:solidFill>
                  <a:schemeClr val="tx2"/>
                </a:solidFill>
                <a:latin typeface="+mj-lt"/>
              </a:rPr>
              <a:t>short</a:t>
            </a:r>
          </a:p>
          <a:p>
            <a:pPr>
              <a:defRPr/>
            </a:pPr>
            <a:r>
              <a:rPr lang="en-US" dirty="0">
                <a:solidFill>
                  <a:schemeClr val="tx2"/>
                </a:solidFill>
                <a:latin typeface="Arial" charset="0"/>
              </a:rPr>
              <a:t>     b. When the DOV is deep, the PRP is </a:t>
            </a:r>
            <a:r>
              <a:rPr lang="en-US" dirty="0">
                <a:solidFill>
                  <a:schemeClr val="tx2"/>
                </a:solidFill>
                <a:latin typeface="Arial Black" pitchFamily="34" charset="0"/>
              </a:rPr>
              <a:t>long</a:t>
            </a:r>
          </a:p>
          <a:p>
            <a:pPr>
              <a:defRPr/>
            </a:pPr>
            <a:endParaRPr lang="en-US" dirty="0">
              <a:latin typeface="Arial" charset="0"/>
            </a:endParaRPr>
          </a:p>
        </p:txBody>
      </p:sp>
      <p:sp>
        <p:nvSpPr>
          <p:cNvPr id="1030" name="TextBox 7">
            <a:extLst>
              <a:ext uri="{FF2B5EF4-FFF2-40B4-BE49-F238E27FC236}">
                <a16:creationId xmlns:a16="http://schemas.microsoft.com/office/drawing/2014/main" id="{48B2E0B8-1F6C-1459-43D7-4187871EC2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0" y="3433764"/>
            <a:ext cx="16017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dirty="0">
                <a:solidFill>
                  <a:srgbClr val="FF0000"/>
                </a:solidFill>
              </a:rPr>
              <a:t>Listening time</a:t>
            </a:r>
          </a:p>
        </p:txBody>
      </p:sp>
      <p:sp>
        <p:nvSpPr>
          <p:cNvPr id="1031" name="Rectangle 8">
            <a:extLst>
              <a:ext uri="{FF2B5EF4-FFF2-40B4-BE49-F238E27FC236}">
                <a16:creationId xmlns:a16="http://schemas.microsoft.com/office/drawing/2014/main" id="{882FB99A-E0E4-D3ED-4B8F-D203C79F03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4506118"/>
            <a:ext cx="1047750" cy="261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1100" dirty="0">
                <a:solidFill>
                  <a:srgbClr val="FF0000"/>
                </a:solidFill>
              </a:rPr>
              <a:t>Listening time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B2B0C10B-8B50-9EC4-9CF2-8DF5D5F08A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28700" y="5334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A sonographer increases the imaging depth from 40mm to 180mm. What is the PRP of the new depth?</a:t>
            </a:r>
            <a:r>
              <a:rPr lang="en-US" altLang="en-US" sz="4000" dirty="0"/>
              <a:t> 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B4A32684-2008-8293-8653-E996580B8BB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71500" y="2438400"/>
            <a:ext cx="8001000" cy="2514600"/>
          </a:xfrm>
        </p:spPr>
        <p:txBody>
          <a:bodyPr>
            <a:normAutofit lnSpcReduction="10000"/>
          </a:bodyPr>
          <a:lstStyle/>
          <a:p>
            <a:pPr algn="ctr" eaLnBrk="1" hangingPunct="1"/>
            <a:r>
              <a:rPr lang="en-US" altLang="en-US" b="1" dirty="0"/>
              <a:t>Mathematically, in soft tissue:</a:t>
            </a:r>
          </a:p>
          <a:p>
            <a:pPr algn="ctr" eaLnBrk="1" hangingPunct="1"/>
            <a:r>
              <a:rPr lang="en-US" altLang="en-US" b="1" dirty="0"/>
              <a:t>PRP (µs) = imaging depth (cm) x 13 (µs/cm)</a:t>
            </a:r>
          </a:p>
          <a:p>
            <a:pPr algn="ctr" eaLnBrk="1" hangingPunct="1"/>
            <a:endParaRPr lang="en-US" altLang="en-US" b="1" dirty="0"/>
          </a:p>
          <a:p>
            <a:pPr algn="ctr" eaLnBrk="1" hangingPunct="1"/>
            <a:r>
              <a:rPr lang="en-US" altLang="en-US" b="1" dirty="0"/>
              <a:t>PRP (µs) = 18 (cm) x 13 (µs/cm) </a:t>
            </a:r>
          </a:p>
          <a:p>
            <a:pPr algn="ctr" eaLnBrk="1" hangingPunct="1"/>
            <a:r>
              <a:rPr lang="en-US" altLang="en-US" b="1" dirty="0"/>
              <a:t>PRP (µs) = 18 x 13 (µs)</a:t>
            </a:r>
          </a:p>
          <a:p>
            <a:pPr algn="ctr" eaLnBrk="1" hangingPunct="1"/>
            <a:r>
              <a:rPr lang="en-US" altLang="en-US" b="1" dirty="0"/>
              <a:t>PRP (µs) = 234 (µs)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9E5280AC-4632-B2FE-7516-8E50FE15DD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23900" y="304800"/>
            <a:ext cx="7658100" cy="1417638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The initial depth utilized to image the thyroid is 5cm. </a:t>
            </a:r>
            <a:br>
              <a:rPr lang="en-US" altLang="en-US" sz="2800" dirty="0"/>
            </a:br>
            <a:r>
              <a:rPr lang="en-US" altLang="en-US" sz="2800" dirty="0"/>
              <a:t>What is the PRP for this imaging depth?</a:t>
            </a:r>
            <a:r>
              <a:rPr lang="en-US" altLang="en-US" sz="4000" dirty="0"/>
              <a:t> 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20F531EA-4AEE-5800-755A-C2C80DA0465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09600" y="2590800"/>
            <a:ext cx="7924800" cy="2209800"/>
          </a:xfrm>
        </p:spPr>
        <p:txBody>
          <a:bodyPr/>
          <a:lstStyle/>
          <a:p>
            <a:pPr algn="ctr" eaLnBrk="1" hangingPunct="1">
              <a:lnSpc>
                <a:spcPct val="90000"/>
              </a:lnSpc>
            </a:pPr>
            <a:r>
              <a:rPr lang="en-US" altLang="en-US" b="1" dirty="0"/>
              <a:t>PRP (µs) = imaging depth (cm) x 13 (µs/cm)</a:t>
            </a:r>
          </a:p>
          <a:p>
            <a:pPr algn="ctr" eaLnBrk="1" hangingPunct="1">
              <a:lnSpc>
                <a:spcPct val="90000"/>
              </a:lnSpc>
            </a:pPr>
            <a:endParaRPr lang="en-US" altLang="en-US" b="1" dirty="0"/>
          </a:p>
          <a:p>
            <a:pPr algn="ctr" eaLnBrk="1" hangingPunct="1">
              <a:lnSpc>
                <a:spcPct val="90000"/>
              </a:lnSpc>
            </a:pPr>
            <a:r>
              <a:rPr lang="en-US" altLang="en-US" b="1" dirty="0"/>
              <a:t>PRP (µs) = 5 (cm) x 13 (µs/cm)</a:t>
            </a:r>
          </a:p>
          <a:p>
            <a:pPr algn="ctr" eaLnBrk="1" hangingPunct="1">
              <a:lnSpc>
                <a:spcPct val="90000"/>
              </a:lnSpc>
            </a:pPr>
            <a:r>
              <a:rPr lang="en-US" altLang="en-US" b="1" dirty="0"/>
              <a:t>PRP (µs) = 5 x 13 (µs)</a:t>
            </a:r>
          </a:p>
          <a:p>
            <a:pPr algn="ctr" eaLnBrk="1" hangingPunct="1">
              <a:lnSpc>
                <a:spcPct val="90000"/>
              </a:lnSpc>
            </a:pPr>
            <a:r>
              <a:rPr lang="en-US" altLang="en-US" b="1" dirty="0"/>
              <a:t>PRP (µs) = 65 (µs)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8E98133F-2C81-CE32-AC4E-EBBA7C47808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23900" y="533400"/>
            <a:ext cx="7886700" cy="1249363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What is the PRP of an object located at a depth of 190mm, assuming you are using a 3.5MHz transducer?</a:t>
            </a:r>
            <a:r>
              <a:rPr lang="en-US" altLang="en-US" dirty="0"/>
              <a:t> 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D9557FDB-BB54-6E5B-CE2E-8269B6E8C31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009650" y="2514600"/>
            <a:ext cx="7315200" cy="2286000"/>
          </a:xfrm>
        </p:spPr>
        <p:txBody>
          <a:bodyPr/>
          <a:lstStyle/>
          <a:p>
            <a:pPr algn="ctr" eaLnBrk="1" hangingPunct="1"/>
            <a:r>
              <a:rPr lang="en-US" altLang="en-US" b="1" dirty="0"/>
              <a:t>PRP (µs) = imaging depth (cm) x 13 (µs/cm)</a:t>
            </a:r>
          </a:p>
          <a:p>
            <a:pPr algn="ctr" eaLnBrk="1" hangingPunct="1"/>
            <a:endParaRPr lang="en-US" altLang="en-US" b="1" dirty="0"/>
          </a:p>
          <a:p>
            <a:pPr algn="ctr" eaLnBrk="1" hangingPunct="1"/>
            <a:r>
              <a:rPr lang="en-US" altLang="en-US" b="1" dirty="0"/>
              <a:t>PRP (µs) = 19 (cm) x 13 (µs/cm)</a:t>
            </a:r>
          </a:p>
          <a:p>
            <a:pPr algn="ctr" eaLnBrk="1" hangingPunct="1"/>
            <a:r>
              <a:rPr lang="en-US" altLang="en-US" b="1" dirty="0"/>
              <a:t>PRP (µs) = 19 x 13 (µs)</a:t>
            </a:r>
          </a:p>
          <a:p>
            <a:pPr algn="ctr" eaLnBrk="1" hangingPunct="1"/>
            <a:r>
              <a:rPr lang="en-US" altLang="en-US" b="1" dirty="0"/>
              <a:t>PRP (µs) = 247 (µs)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84B38DA0-7033-464E-0479-D123C430FDA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381000"/>
            <a:ext cx="8077200" cy="1295400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A sonographer alters his DOV from 220mm to 15cm. </a:t>
            </a:r>
            <a:r>
              <a:rPr lang="en-US" altLang="en-US" sz="2800" dirty="0">
                <a:solidFill>
                  <a:schemeClr val="tx1"/>
                </a:solidFill>
              </a:rPr>
              <a:t>What is the PRP of the original depth?</a:t>
            </a:r>
            <a:r>
              <a:rPr lang="en-US" altLang="en-US" sz="48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A113B1A5-DD46-BE65-81C5-74848E9BD8A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76300" y="2667000"/>
            <a:ext cx="7848600" cy="2133600"/>
          </a:xfrm>
        </p:spPr>
        <p:txBody>
          <a:bodyPr>
            <a:normAutofit lnSpcReduction="10000"/>
          </a:bodyPr>
          <a:lstStyle/>
          <a:p>
            <a:pPr algn="ctr" eaLnBrk="1" hangingPunct="1">
              <a:lnSpc>
                <a:spcPct val="90000"/>
              </a:lnSpc>
            </a:pPr>
            <a:r>
              <a:rPr lang="en-US" altLang="en-US" b="1" dirty="0"/>
              <a:t>PRP (µs) = imaging depth (cm) x 13 (µs/cm)</a:t>
            </a:r>
          </a:p>
          <a:p>
            <a:pPr algn="ctr" eaLnBrk="1" hangingPunct="1">
              <a:lnSpc>
                <a:spcPct val="90000"/>
              </a:lnSpc>
            </a:pPr>
            <a:endParaRPr lang="en-US" altLang="en-US" b="1" dirty="0"/>
          </a:p>
          <a:p>
            <a:pPr algn="ctr" eaLnBrk="1" hangingPunct="1">
              <a:lnSpc>
                <a:spcPct val="90000"/>
              </a:lnSpc>
            </a:pPr>
            <a:r>
              <a:rPr lang="en-US" altLang="en-US" b="1" dirty="0"/>
              <a:t>PRP (µs) = 22 (cm) x 13 (µs/cm) </a:t>
            </a:r>
          </a:p>
          <a:p>
            <a:pPr algn="ctr" eaLnBrk="1" hangingPunct="1">
              <a:lnSpc>
                <a:spcPct val="90000"/>
              </a:lnSpc>
            </a:pPr>
            <a:r>
              <a:rPr lang="en-US" altLang="en-US" b="1" dirty="0"/>
              <a:t>PRP (µs) = 22 x 13 (µs)</a:t>
            </a:r>
          </a:p>
          <a:p>
            <a:pPr algn="ctr" eaLnBrk="1" hangingPunct="1">
              <a:lnSpc>
                <a:spcPct val="90000"/>
              </a:lnSpc>
            </a:pPr>
            <a:r>
              <a:rPr lang="en-US" altLang="en-US" b="1" dirty="0"/>
              <a:t>PRP (µs) = 286 (µs)</a:t>
            </a:r>
          </a:p>
        </p:txBody>
      </p:sp>
      <p:sp>
        <p:nvSpPr>
          <p:cNvPr id="23556" name="Cloud Callout 1">
            <a:extLst>
              <a:ext uri="{FF2B5EF4-FFF2-40B4-BE49-F238E27FC236}">
                <a16:creationId xmlns:a16="http://schemas.microsoft.com/office/drawing/2014/main" id="{A52A46A6-4703-BA73-70B0-1F1B5D3972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3657600"/>
            <a:ext cx="2362200" cy="1828800"/>
          </a:xfrm>
          <a:prstGeom prst="cloudCallout">
            <a:avLst>
              <a:gd name="adj1" fmla="val -20833"/>
              <a:gd name="adj2" fmla="val 62500"/>
            </a:avLst>
          </a:prstGeom>
          <a:solidFill>
            <a:schemeClr val="accent1"/>
          </a:solidFill>
          <a:ln w="12700" cap="sq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 dirty="0">
              <a:solidFill>
                <a:schemeClr val="bg1"/>
              </a:solidFill>
            </a:endParaRPr>
          </a:p>
          <a:p>
            <a:r>
              <a:rPr lang="en-US" altLang="en-US" dirty="0">
                <a:solidFill>
                  <a:schemeClr val="bg1"/>
                </a:solidFill>
              </a:rPr>
              <a:t>Be SURE to READ THE QUESTION!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AutoShape 2">
            <a:extLst>
              <a:ext uri="{FF2B5EF4-FFF2-40B4-BE49-F238E27FC236}">
                <a16:creationId xmlns:a16="http://schemas.microsoft.com/office/drawing/2014/main" id="{19AEE4AE-DA13-CD69-DCAC-96BA2DF10D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Remember…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C4EB9346-7767-5181-233F-41997DE3DD3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To create images, our machine emits a sound pulse that travels to a reflector located in the body then returns to the transducer. </a:t>
            </a:r>
          </a:p>
        </p:txBody>
      </p:sp>
      <p:pic>
        <p:nvPicPr>
          <p:cNvPr id="6148" name="Picture 5" descr="http://www.sensorwiki.org/lib/exe/fetch.php/sensors/ultrasound_echo_ranging.jpg?w=&amp;h=&amp;cache=cache">
            <a:extLst>
              <a:ext uri="{FF2B5EF4-FFF2-40B4-BE49-F238E27FC236}">
                <a16:creationId xmlns:a16="http://schemas.microsoft.com/office/drawing/2014/main" id="{1A6AB193-9E58-CEDE-2284-6E6A01CDF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034" y="2571539"/>
            <a:ext cx="4819650" cy="257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66984DF1-D315-4346-EA56-8E21C29FAB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05435" y="304800"/>
            <a:ext cx="8229600" cy="1401763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The sonographer decided to alter the depth to better visualize a structure located in the near field. The new depth is 30mm. What is the PRP for this new depth?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9ABFE440-13F2-FC4D-37CC-2BAAF0FAD4B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05435" y="2438400"/>
            <a:ext cx="7476565" cy="2209800"/>
          </a:xfrm>
        </p:spPr>
        <p:txBody>
          <a:bodyPr/>
          <a:lstStyle/>
          <a:p>
            <a:pPr algn="ctr" eaLnBrk="1" hangingPunct="1"/>
            <a:r>
              <a:rPr lang="en-US" altLang="en-US" b="1" dirty="0"/>
              <a:t>PRP (µs) = imaging depth (cm) x 13 (µs/cm)</a:t>
            </a:r>
          </a:p>
          <a:p>
            <a:pPr algn="ctr" eaLnBrk="1" hangingPunct="1"/>
            <a:endParaRPr lang="en-US" altLang="en-US" b="1" dirty="0"/>
          </a:p>
          <a:p>
            <a:pPr algn="ctr" eaLnBrk="1" hangingPunct="1"/>
            <a:r>
              <a:rPr lang="en-US" altLang="en-US" b="1" dirty="0"/>
              <a:t>PRP (µs) = 3 (cm) x 13 (µs/cm)</a:t>
            </a:r>
          </a:p>
          <a:p>
            <a:pPr algn="ctr" eaLnBrk="1" hangingPunct="1"/>
            <a:r>
              <a:rPr lang="en-US" altLang="en-US" b="1" dirty="0"/>
              <a:t>PRP (µs) = 3 x 13 (µs)</a:t>
            </a:r>
          </a:p>
          <a:p>
            <a:pPr algn="ctr" eaLnBrk="1" hangingPunct="1"/>
            <a:r>
              <a:rPr lang="en-US" altLang="en-US" b="1" dirty="0"/>
              <a:t>PRP (µs) = 39 (µs)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04815438-A7F1-83F7-6633-897017F21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1066800"/>
            <a:ext cx="7772400" cy="609600"/>
          </a:xfrm>
          <a:prstGeom prst="roundRect">
            <a:avLst>
              <a:gd name="adj" fmla="val 21667"/>
            </a:avLst>
          </a:prstGeom>
          <a:noFill/>
          <a:ln>
            <a:noFill/>
          </a:ln>
          <a:effectLst/>
        </p:spPr>
        <p:txBody>
          <a:bodyPr anchor="b"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altLang="en-US" sz="2800" b="0" kern="0" dirty="0"/>
              <a:t>From our calculations what happens to the PRP as you increase depth?</a:t>
            </a:r>
            <a:endParaRPr lang="en-US" altLang="en-US" sz="3200" kern="0" dirty="0"/>
          </a:p>
        </p:txBody>
      </p:sp>
      <p:graphicFrame>
        <p:nvGraphicFramePr>
          <p:cNvPr id="5" name="Group 34">
            <a:extLst>
              <a:ext uri="{FF2B5EF4-FFF2-40B4-BE49-F238E27FC236}">
                <a16:creationId xmlns:a16="http://schemas.microsoft.com/office/drawing/2014/main" id="{BA5A9716-5381-0C14-5596-A354CEBDE0B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21905454"/>
              </p:ext>
            </p:extLst>
          </p:nvPr>
        </p:nvGraphicFramePr>
        <p:xfrm>
          <a:off x="2324100" y="2372145"/>
          <a:ext cx="4495800" cy="3916362"/>
        </p:xfrm>
        <a:graphic>
          <a:graphicData uri="http://schemas.openxmlformats.org/drawingml/2006/table">
            <a:tbl>
              <a:tblPr/>
              <a:tblGrid>
                <a:gridCol w="2247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788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6"/>
                          </a:solidFill>
                          <a:effectLst/>
                          <a:latin typeface="Arial" charset="0"/>
                        </a:rPr>
                        <a:t>39 µs</a:t>
                      </a:r>
                    </a:p>
                  </a:txBody>
                  <a:tcPr marT="45721" marB="4572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charset="0"/>
                        </a:rPr>
                        <a:t>3 cm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613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6"/>
                          </a:solidFill>
                          <a:effectLst/>
                          <a:latin typeface="Arial" charset="0"/>
                        </a:rPr>
                        <a:t>65 µs</a:t>
                      </a:r>
                    </a:p>
                  </a:txBody>
                  <a:tcPr marT="45721" marB="4572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charset="0"/>
                        </a:rPr>
                        <a:t>5cm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817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6"/>
                          </a:solidFill>
                          <a:effectLst/>
                          <a:latin typeface="Arial" charset="0"/>
                        </a:rPr>
                        <a:t>234 µs</a:t>
                      </a:r>
                    </a:p>
                  </a:txBody>
                  <a:tcPr marT="45721" marB="4572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charset="0"/>
                        </a:rPr>
                        <a:t>18 cm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629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6"/>
                          </a:solidFill>
                          <a:effectLst/>
                          <a:latin typeface="Arial" charset="0"/>
                        </a:rPr>
                        <a:t>247 µs</a:t>
                      </a:r>
                    </a:p>
                  </a:txBody>
                  <a:tcPr marT="45721" marB="4572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charset="0"/>
                        </a:rPr>
                        <a:t>19 cm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788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6"/>
                          </a:solidFill>
                          <a:effectLst/>
                          <a:latin typeface="Arial" charset="0"/>
                        </a:rPr>
                        <a:t>285 µs</a:t>
                      </a:r>
                    </a:p>
                  </a:txBody>
                  <a:tcPr marT="45721" marB="4572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charset="0"/>
                        </a:rPr>
                        <a:t>22 cm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5623" name="Text Box 26">
            <a:extLst>
              <a:ext uri="{FF2B5EF4-FFF2-40B4-BE49-F238E27FC236}">
                <a16:creationId xmlns:a16="http://schemas.microsoft.com/office/drawing/2014/main" id="{AA08FEB1-1AF7-8D05-2B75-B33EBC55C4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5000" y="1764716"/>
            <a:ext cx="67818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800" dirty="0">
                <a:solidFill>
                  <a:srgbClr val="000000"/>
                </a:solidFill>
                <a:latin typeface="Arial Black" panose="020B0A04020102020204" pitchFamily="34" charset="0"/>
              </a:rPr>
              <a:t>PRP (µs)     </a:t>
            </a:r>
            <a:r>
              <a:rPr lang="en-US" altLang="en-US" sz="2800" dirty="0">
                <a:latin typeface="Arial Black" panose="020B0A04020102020204" pitchFamily="34" charset="0"/>
              </a:rPr>
              <a:t>imaging depth (cm)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6">
            <a:extLst>
              <a:ext uri="{FF2B5EF4-FFF2-40B4-BE49-F238E27FC236}">
                <a16:creationId xmlns:a16="http://schemas.microsoft.com/office/drawing/2014/main" id="{B9DA1915-3659-5B27-2CE6-1F1D219F8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028700"/>
            <a:ext cx="7924800" cy="1143000"/>
          </a:xfrm>
        </p:spPr>
        <p:txBody>
          <a:bodyPr>
            <a:normAutofit fontScale="90000"/>
          </a:bodyPr>
          <a:lstStyle/>
          <a:p>
            <a:br>
              <a:rPr lang="en-US" altLang="en-US" sz="4000" dirty="0"/>
            </a:br>
            <a:r>
              <a:rPr lang="en-US" altLang="en-US" sz="4000" dirty="0"/>
              <a:t>How is PRF Altered When DOV is Adjusted?</a:t>
            </a:r>
            <a:br>
              <a:rPr lang="en-US" altLang="en-US" dirty="0"/>
            </a:br>
            <a:endParaRPr lang="en-US" altLang="en-US" dirty="0"/>
          </a:p>
        </p:txBody>
      </p:sp>
      <p:sp>
        <p:nvSpPr>
          <p:cNvPr id="26628" name="Rectangle 3">
            <a:extLst>
              <a:ext uri="{FF2B5EF4-FFF2-40B4-BE49-F238E27FC236}">
                <a16:creationId xmlns:a16="http://schemas.microsoft.com/office/drawing/2014/main" id="{5D2633FF-2C87-25F1-B542-17006CB12CF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200" y="2149288"/>
            <a:ext cx="7772400" cy="2971800"/>
          </a:xfrm>
        </p:spPr>
        <p:txBody>
          <a:bodyPr/>
          <a:lstStyle/>
          <a:p>
            <a:pPr eaLnBrk="1" hangingPunct="1"/>
            <a:r>
              <a:rPr lang="en-US" altLang="en-US" b="1" dirty="0">
                <a:cs typeface="Arial" panose="020B0604020202020204" pitchFamily="34" charset="0"/>
              </a:rPr>
              <a:t>PRF Definition: the number of ultrasound </a:t>
            </a:r>
            <a:r>
              <a:rPr lang="en-US" altLang="en-US" b="1" u="sng" dirty="0">
                <a:cs typeface="Arial" panose="020B0604020202020204" pitchFamily="34" charset="0"/>
              </a:rPr>
              <a:t>pulses</a:t>
            </a:r>
            <a:r>
              <a:rPr lang="en-US" altLang="en-US" b="1" dirty="0">
                <a:cs typeface="Arial" panose="020B0604020202020204" pitchFamily="34" charset="0"/>
              </a:rPr>
              <a:t> the system transmits into the body each second. </a:t>
            </a:r>
          </a:p>
          <a:p>
            <a:pPr eaLnBrk="1" hangingPunct="1"/>
            <a:r>
              <a:rPr lang="en-US" altLang="en-US" dirty="0"/>
              <a:t>Determined by the sound source.</a:t>
            </a:r>
          </a:p>
          <a:p>
            <a:pPr eaLnBrk="1" hangingPunct="1"/>
            <a:r>
              <a:rPr lang="en-US" altLang="en-US" dirty="0"/>
              <a:t>PRF determined by the maximum imaging depth; adjustable by changing the </a:t>
            </a:r>
            <a:r>
              <a:rPr lang="en-US" altLang="en-US" b="1" dirty="0">
                <a:solidFill>
                  <a:srgbClr val="000000"/>
                </a:solidFill>
              </a:rPr>
              <a:t>DOV</a:t>
            </a:r>
          </a:p>
          <a:p>
            <a:pPr eaLnBrk="1" hangingPunct="1"/>
            <a:endParaRPr lang="en-US" altLang="en-US" b="1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E652F-49F9-663E-7582-35031FD03C56}"/>
              </a:ext>
            </a:extLst>
          </p:cNvPr>
          <p:cNvSpPr txBox="1">
            <a:spLocks/>
          </p:cNvSpPr>
          <p:nvPr/>
        </p:nvSpPr>
        <p:spPr>
          <a:xfrm>
            <a:off x="609600" y="1714501"/>
            <a:ext cx="7924800" cy="1143000"/>
          </a:xfrm>
          <a:prstGeom prst="roundRect">
            <a:avLst>
              <a:gd name="adj" fmla="val 21667"/>
            </a:avLst>
          </a:prstGeom>
        </p:spPr>
        <p:txBody>
          <a:bodyPr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altLang="en-US" kern="0" dirty="0"/>
              <a:t>PRF</a:t>
            </a:r>
          </a:p>
        </p:txBody>
      </p:sp>
      <p:sp>
        <p:nvSpPr>
          <p:cNvPr id="2052" name="Rectangle 5">
            <a:extLst>
              <a:ext uri="{FF2B5EF4-FFF2-40B4-BE49-F238E27FC236}">
                <a16:creationId xmlns:a16="http://schemas.microsoft.com/office/drawing/2014/main" id="{2A5F7825-E51D-090F-49F8-6B3BF7E062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2599" y="4806951"/>
            <a:ext cx="5943601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sz="2400" dirty="0">
                <a:solidFill>
                  <a:srgbClr val="FF0000"/>
                </a:solidFill>
              </a:rPr>
              <a:t>PRF is </a:t>
            </a:r>
            <a:r>
              <a:rPr lang="en-US" altLang="en-US" sz="2400" u="sng" dirty="0">
                <a:solidFill>
                  <a:srgbClr val="FF0000"/>
                </a:solidFill>
              </a:rPr>
              <a:t>inversely related to DOV</a:t>
            </a:r>
          </a:p>
          <a:p>
            <a:pPr algn="ctr"/>
            <a:r>
              <a:rPr lang="en-US" altLang="en-US" sz="2400" dirty="0">
                <a:solidFill>
                  <a:schemeClr val="tx2"/>
                </a:solidFill>
              </a:rPr>
              <a:t>Shallow imaging = higher PRF</a:t>
            </a:r>
          </a:p>
          <a:p>
            <a:pPr algn="ctr"/>
            <a:r>
              <a:rPr lang="en-US" altLang="en-US" sz="2400" dirty="0">
                <a:solidFill>
                  <a:schemeClr val="tx2"/>
                </a:solidFill>
              </a:rPr>
              <a:t>Deep imaging = lower PRF</a:t>
            </a:r>
          </a:p>
        </p:txBody>
      </p:sp>
      <p:graphicFrame>
        <p:nvGraphicFramePr>
          <p:cNvPr id="4" name="Object 4">
            <a:extLst>
              <a:ext uri="{FF2B5EF4-FFF2-40B4-BE49-F238E27FC236}">
                <a16:creationId xmlns:a16="http://schemas.microsoft.com/office/drawing/2014/main" id="{524DF14D-6C8D-7160-3561-EE45B5C1DE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8668513"/>
              </p:ext>
            </p:extLst>
          </p:nvPr>
        </p:nvGraphicFramePr>
        <p:xfrm>
          <a:off x="1890712" y="1073150"/>
          <a:ext cx="5667375" cy="3733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0064801" imgH="7742225" progId="">
                  <p:embed/>
                </p:oleObj>
              </mc:Choice>
              <mc:Fallback>
                <p:oleObj r:id="rId2" imgW="10064801" imgH="7742225" progId="">
                  <p:embed/>
                  <p:pic>
                    <p:nvPicPr>
                      <p:cNvPr id="4" name="Object 4">
                        <a:extLst>
                          <a:ext uri="{FF2B5EF4-FFF2-40B4-BE49-F238E27FC236}">
                            <a16:creationId xmlns:a16="http://schemas.microsoft.com/office/drawing/2014/main" id="{524DF14D-6C8D-7160-3561-EE45B5C1DE4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90712" y="1073150"/>
                        <a:ext cx="5667375" cy="3733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53" name="Rectangle 8">
            <a:extLst>
              <a:ext uri="{FF2B5EF4-FFF2-40B4-BE49-F238E27FC236}">
                <a16:creationId xmlns:a16="http://schemas.microsoft.com/office/drawing/2014/main" id="{D3227BEE-2BA5-2A5F-3318-EFF14EAB58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93013" y="1701800"/>
            <a:ext cx="147478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3200">
                <a:solidFill>
                  <a:srgbClr val="FF0000"/>
                </a:solidFill>
              </a:rPr>
              <a:t>PRF </a:t>
            </a:r>
            <a:r>
              <a:rPr lang="en-US" altLang="en-US" sz="3200">
                <a:solidFill>
                  <a:srgbClr val="FF0000"/>
                </a:solidFill>
                <a:cs typeface="Times New Roman" panose="02020603050405020304" pitchFamily="18" charset="0"/>
              </a:rPr>
              <a:t>▼</a:t>
            </a:r>
          </a:p>
        </p:txBody>
      </p:sp>
      <p:sp>
        <p:nvSpPr>
          <p:cNvPr id="2054" name="Rectangle 9">
            <a:extLst>
              <a:ext uri="{FF2B5EF4-FFF2-40B4-BE49-F238E27FC236}">
                <a16:creationId xmlns:a16="http://schemas.microsoft.com/office/drawing/2014/main" id="{640EA802-8F96-1D91-689C-7B3EDB906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93013" y="3302000"/>
            <a:ext cx="147478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3200">
                <a:solidFill>
                  <a:srgbClr val="FF0000"/>
                </a:solidFill>
              </a:rPr>
              <a:t>PRF </a:t>
            </a:r>
            <a:r>
              <a:rPr lang="en-US" altLang="en-US" sz="3200">
                <a:solidFill>
                  <a:srgbClr val="FF0000"/>
                </a:solidFill>
                <a:cs typeface="Arial" panose="020B0604020202020204" pitchFamily="34" charset="0"/>
              </a:rPr>
              <a:t>▲</a:t>
            </a:r>
            <a:endParaRPr lang="en-US" altLang="en-US" sz="3200">
              <a:solidFill>
                <a:srgbClr val="FF0000"/>
              </a:solidFill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4">
            <a:extLst>
              <a:ext uri="{FF2B5EF4-FFF2-40B4-BE49-F238E27FC236}">
                <a16:creationId xmlns:a16="http://schemas.microsoft.com/office/drawing/2014/main" id="{9C94863F-CCD6-69B0-397B-AADE72D83B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" y="5018334"/>
            <a:ext cx="78486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sz="2000" dirty="0">
                <a:solidFill>
                  <a:schemeClr val="tx2"/>
                </a:solidFill>
              </a:rPr>
              <a:t>For soft tissue:</a:t>
            </a:r>
          </a:p>
          <a:p>
            <a:pPr algn="ctr"/>
            <a:r>
              <a:rPr lang="en-US" altLang="en-US" sz="2000" dirty="0">
                <a:solidFill>
                  <a:schemeClr val="tx2"/>
                </a:solidFill>
              </a:rPr>
              <a:t>PRF (Hz) =   </a:t>
            </a:r>
            <a:r>
              <a:rPr lang="en-US" altLang="en-US" sz="2000" i="1" u="sng" dirty="0">
                <a:solidFill>
                  <a:schemeClr val="tx2"/>
                </a:solidFill>
              </a:rPr>
              <a:t>  </a:t>
            </a:r>
            <a:r>
              <a:rPr lang="en-US" altLang="en-US" sz="2000" u="sng" dirty="0">
                <a:solidFill>
                  <a:schemeClr val="tx2"/>
                </a:solidFill>
              </a:rPr>
              <a:t>77,000 cm/sec    </a:t>
            </a:r>
            <a:endParaRPr lang="en-US" altLang="en-US" sz="2000" dirty="0">
              <a:solidFill>
                <a:schemeClr val="tx2"/>
              </a:solidFill>
            </a:endParaRPr>
          </a:p>
          <a:p>
            <a:pPr algn="ctr"/>
            <a:r>
              <a:rPr lang="en-US" altLang="en-US" sz="2000" dirty="0">
                <a:solidFill>
                  <a:schemeClr val="tx2"/>
                </a:solidFill>
              </a:rPr>
              <a:t>                     imaging depth (cm)</a:t>
            </a:r>
          </a:p>
        </p:txBody>
      </p:sp>
      <p:sp>
        <p:nvSpPr>
          <p:cNvPr id="27651" name="TextBox 5">
            <a:extLst>
              <a:ext uri="{FF2B5EF4-FFF2-40B4-BE49-F238E27FC236}">
                <a16:creationId xmlns:a16="http://schemas.microsoft.com/office/drawing/2014/main" id="{8FCF68EE-09C9-AE87-E196-D7F736F801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2133600"/>
            <a:ext cx="7848600" cy="2862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400" dirty="0"/>
              <a:t>In one sec. sound can travel into tissue and return from a depth of 77,000 cm. (one way distance)</a:t>
            </a:r>
          </a:p>
          <a:p>
            <a:r>
              <a:rPr lang="en-US" altLang="en-US" sz="2400" dirty="0"/>
              <a:t>                           = (154,000 / 2 =77,000)</a:t>
            </a:r>
          </a:p>
          <a:p>
            <a:endParaRPr lang="en-US" altLang="en-US" sz="2400" dirty="0"/>
          </a:p>
          <a:p>
            <a:pPr algn="ctr"/>
            <a:r>
              <a:rPr lang="en-US" altLang="en-US" sz="2400" u="sng" dirty="0"/>
              <a:t>Also means sound can travel:</a:t>
            </a:r>
          </a:p>
          <a:p>
            <a:pPr algn="ctr"/>
            <a:r>
              <a:rPr lang="en-US" altLang="en-US" sz="2000" dirty="0"/>
              <a:t>To and from a depth of 77 cm 1,000 times in 1 sec</a:t>
            </a:r>
          </a:p>
          <a:p>
            <a:pPr algn="ctr"/>
            <a:r>
              <a:rPr lang="en-US" altLang="en-US" sz="2000" dirty="0"/>
              <a:t>or</a:t>
            </a:r>
          </a:p>
          <a:p>
            <a:pPr algn="ctr"/>
            <a:r>
              <a:rPr lang="en-US" altLang="en-US" sz="2000" dirty="0"/>
              <a:t>        7.7 cm a total of 10,000 times in 1 sec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261BAC1-A20E-DE40-EEFD-08F8B7415FF2}"/>
              </a:ext>
            </a:extLst>
          </p:cNvPr>
          <p:cNvSpPr txBox="1">
            <a:spLocks/>
          </p:cNvSpPr>
          <p:nvPr/>
        </p:nvSpPr>
        <p:spPr>
          <a:xfrm>
            <a:off x="647700" y="346175"/>
            <a:ext cx="5562600" cy="838200"/>
          </a:xfrm>
          <a:prstGeom prst="roundRect">
            <a:avLst>
              <a:gd name="adj" fmla="val 21667"/>
            </a:avLst>
          </a:prstGeom>
        </p:spPr>
        <p:txBody>
          <a:bodyPr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altLang="en-US" kern="0" dirty="0"/>
              <a:t>Speed of Sound</a:t>
            </a:r>
          </a:p>
        </p:txBody>
      </p:sp>
      <p:sp>
        <p:nvSpPr>
          <p:cNvPr id="27653" name="Rectangle 4">
            <a:extLst>
              <a:ext uri="{FF2B5EF4-FFF2-40B4-BE49-F238E27FC236}">
                <a16:creationId xmlns:a16="http://schemas.microsoft.com/office/drawing/2014/main" id="{7791C4D9-F45B-513D-FC23-C07D178308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1166446"/>
            <a:ext cx="66294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400" dirty="0"/>
              <a:t>The speed of sound in </a:t>
            </a:r>
            <a:r>
              <a:rPr lang="en-US" altLang="en-US" sz="2400" u="sng" dirty="0"/>
              <a:t>soft tissue</a:t>
            </a:r>
            <a:r>
              <a:rPr lang="en-US" altLang="en-US" sz="2400" dirty="0"/>
              <a:t> is 1,540 m/s or 154,000 cm/s. 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C902F257-0B83-7F83-B716-CA393E901F52}"/>
              </a:ext>
            </a:extLst>
          </p:cNvPr>
          <p:cNvSpPr txBox="1">
            <a:spLocks noChangeArrowheads="1"/>
          </p:cNvSpPr>
          <p:nvPr/>
        </p:nvSpPr>
        <p:spPr>
          <a:xfrm>
            <a:off x="609600" y="533400"/>
            <a:ext cx="8458200" cy="1143000"/>
          </a:xfrm>
          <a:prstGeom prst="roundRect">
            <a:avLst>
              <a:gd name="adj" fmla="val 21667"/>
            </a:avLst>
          </a:prstGeom>
        </p:spPr>
        <p:txBody>
          <a:bodyPr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altLang="en-US" sz="2800" kern="0" dirty="0"/>
              <a:t>What is the PRF of a reflector when the DOV </a:t>
            </a:r>
            <a:br>
              <a:rPr lang="en-US" altLang="en-US" sz="2800" kern="0" dirty="0"/>
            </a:br>
            <a:r>
              <a:rPr lang="en-US" altLang="en-US" sz="2800" kern="0" dirty="0"/>
              <a:t>is set to 100 mm?</a:t>
            </a:r>
            <a:r>
              <a:rPr lang="en-US" altLang="en-US" sz="4000" kern="0" dirty="0"/>
              <a:t> 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44B07647-9C2B-C7E2-4F33-7A701159D2EB}"/>
              </a:ext>
            </a:extLst>
          </p:cNvPr>
          <p:cNvSpPr txBox="1">
            <a:spLocks noChangeArrowheads="1"/>
          </p:cNvSpPr>
          <p:nvPr/>
        </p:nvSpPr>
        <p:spPr>
          <a:xfrm>
            <a:off x="1295400" y="2895600"/>
            <a:ext cx="6629400" cy="32004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itchFamily="2" charset="2"/>
              <a:buChar char="l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Char char="–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2" charset="2"/>
              <a:buChar char="l"/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2" charset="2"/>
              <a:buChar char="l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2" charset="2"/>
              <a:buChar char="l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2" charset="2"/>
              <a:buChar char="l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2" charset="2"/>
              <a:buChar char="l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 eaLnBrk="1" hangingPunct="1">
              <a:buNone/>
              <a:defRPr/>
            </a:pPr>
            <a:r>
              <a:rPr lang="en-US" altLang="en-US" sz="2400" kern="0" dirty="0">
                <a:solidFill>
                  <a:schemeClr val="tx2"/>
                </a:solidFill>
              </a:rPr>
              <a:t>PRF (Hz) =   </a:t>
            </a:r>
            <a:r>
              <a:rPr lang="en-US" altLang="en-US" sz="2400" u="sng" kern="0" dirty="0">
                <a:solidFill>
                  <a:schemeClr val="tx2"/>
                </a:solidFill>
              </a:rPr>
              <a:t>77,000 cm/sec         </a:t>
            </a:r>
            <a:endParaRPr lang="en-US" altLang="en-US" sz="2400" kern="0" dirty="0">
              <a:solidFill>
                <a:schemeClr val="tx2"/>
              </a:solidFill>
            </a:endParaRPr>
          </a:p>
          <a:p>
            <a:pPr algn="ctr" eaLnBrk="1" hangingPunct="1">
              <a:buFontTx/>
              <a:buNone/>
              <a:defRPr/>
            </a:pPr>
            <a:r>
              <a:rPr lang="en-US" altLang="en-US" sz="2400" kern="0" dirty="0">
                <a:solidFill>
                  <a:schemeClr val="tx2"/>
                </a:solidFill>
              </a:rPr>
              <a:t>                     imaging depth (cm)</a:t>
            </a:r>
          </a:p>
          <a:p>
            <a:pPr algn="ctr" eaLnBrk="1" hangingPunct="1">
              <a:buFontTx/>
              <a:buNone/>
              <a:defRPr/>
            </a:pPr>
            <a:endParaRPr lang="en-US" altLang="en-US" sz="2400" kern="0" dirty="0">
              <a:solidFill>
                <a:schemeClr val="tx2"/>
              </a:solidFill>
            </a:endParaRPr>
          </a:p>
          <a:p>
            <a:pPr marL="0" indent="0" algn="ctr" eaLnBrk="1" hangingPunct="1">
              <a:buNone/>
              <a:defRPr/>
            </a:pPr>
            <a:r>
              <a:rPr lang="en-US" altLang="en-US" sz="2400" kern="0" dirty="0">
                <a:solidFill>
                  <a:schemeClr val="tx2"/>
                </a:solidFill>
              </a:rPr>
              <a:t>PRF (Hz) =   </a:t>
            </a:r>
            <a:r>
              <a:rPr lang="en-US" altLang="en-US" sz="2400" u="sng" kern="0" dirty="0">
                <a:solidFill>
                  <a:schemeClr val="tx2"/>
                </a:solidFill>
              </a:rPr>
              <a:t>77,000 cm/sec       </a:t>
            </a:r>
            <a:endParaRPr lang="en-US" altLang="en-US" sz="2400" kern="0" dirty="0">
              <a:solidFill>
                <a:schemeClr val="tx2"/>
              </a:solidFill>
            </a:endParaRPr>
          </a:p>
          <a:p>
            <a:pPr algn="ctr" eaLnBrk="1" hangingPunct="1">
              <a:buFontTx/>
              <a:buNone/>
              <a:defRPr/>
            </a:pPr>
            <a:r>
              <a:rPr lang="en-US" altLang="en-US" sz="2400" kern="0" dirty="0">
                <a:solidFill>
                  <a:schemeClr val="tx2"/>
                </a:solidFill>
              </a:rPr>
              <a:t>                        10 cm </a:t>
            </a:r>
          </a:p>
          <a:p>
            <a:pPr marL="0" indent="0" algn="ctr" eaLnBrk="1" hangingPunct="1">
              <a:buNone/>
              <a:defRPr/>
            </a:pPr>
            <a:r>
              <a:rPr lang="en-US" altLang="en-US" sz="2400" kern="0" dirty="0">
                <a:solidFill>
                  <a:schemeClr val="tx2"/>
                </a:solidFill>
              </a:rPr>
              <a:t>PRF (Hz)  = 7,700 Hz</a:t>
            </a:r>
          </a:p>
        </p:txBody>
      </p:sp>
      <p:sp>
        <p:nvSpPr>
          <p:cNvPr id="28676" name="TextBox 5">
            <a:extLst>
              <a:ext uri="{FF2B5EF4-FFF2-40B4-BE49-F238E27FC236}">
                <a16:creationId xmlns:a16="http://schemas.microsoft.com/office/drawing/2014/main" id="{2902C4EA-D4E3-E79E-9D58-87AA242B33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752600"/>
            <a:ext cx="7164055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800" dirty="0">
                <a:latin typeface="+mj-lt"/>
              </a:rPr>
              <a:t>100 mm = 10 cm. This formula specifies imaging</a:t>
            </a:r>
          </a:p>
          <a:p>
            <a:r>
              <a:rPr lang="en-US" altLang="en-US" sz="2800" dirty="0">
                <a:latin typeface="+mj-lt"/>
              </a:rPr>
              <a:t>depth in units of cm. 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09488418-343A-23C9-369B-EB40ED73715D}"/>
              </a:ext>
            </a:extLst>
          </p:cNvPr>
          <p:cNvSpPr txBox="1">
            <a:spLocks noChangeArrowheads="1"/>
          </p:cNvSpPr>
          <p:nvPr/>
        </p:nvSpPr>
        <p:spPr>
          <a:xfrm>
            <a:off x="838200" y="228600"/>
            <a:ext cx="7391400" cy="1600200"/>
          </a:xfrm>
          <a:prstGeom prst="roundRect">
            <a:avLst>
              <a:gd name="adj" fmla="val 21667"/>
            </a:avLst>
          </a:prstGeom>
        </p:spPr>
        <p:txBody>
          <a:bodyPr lIns="91440" tIns="45720" rIns="91440" bIns="45720" anchor="t"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100000"/>
              </a:lnSpc>
              <a:defRPr/>
            </a:pPr>
            <a:r>
              <a:rPr lang="en-US" altLang="en-US" sz="2800" kern="0" dirty="0"/>
              <a:t>The primary interface of the intraventricular septal wall is located at a depth of 12 cm. What would the PRF be if the field of view is set to this depth?</a:t>
            </a:r>
            <a:r>
              <a:rPr lang="en-US" altLang="en-US" sz="4000" kern="0" dirty="0"/>
              <a:t> </a:t>
            </a:r>
            <a:endParaRPr lang="en-US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BEA7EC8-9987-AF54-4296-31F9A74A0DA6}"/>
              </a:ext>
            </a:extLst>
          </p:cNvPr>
          <p:cNvSpPr txBox="1">
            <a:spLocks noChangeArrowheads="1"/>
          </p:cNvSpPr>
          <p:nvPr/>
        </p:nvSpPr>
        <p:spPr>
          <a:xfrm>
            <a:off x="1333500" y="2971800"/>
            <a:ext cx="6400800" cy="2909888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itchFamily="2" charset="2"/>
              <a:buChar char="l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Char char="–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2" charset="2"/>
              <a:buChar char="l"/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2" charset="2"/>
              <a:buChar char="l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2" charset="2"/>
              <a:buChar char="l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2" charset="2"/>
              <a:buChar char="l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2" charset="2"/>
              <a:buChar char="l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algn="ctr" eaLnBrk="1" hangingPunct="1">
              <a:buFont typeface="Wingdings" pitchFamily="2" charset="2"/>
              <a:buNone/>
              <a:defRPr/>
            </a:pPr>
            <a:r>
              <a:rPr lang="en-US" altLang="en-US" kern="0" dirty="0">
                <a:solidFill>
                  <a:schemeClr val="tx2"/>
                </a:solidFill>
              </a:rPr>
              <a:t>PRF (Hz) =   </a:t>
            </a:r>
            <a:r>
              <a:rPr lang="en-US" altLang="en-US" i="1" u="sng" kern="0" dirty="0">
                <a:solidFill>
                  <a:schemeClr val="tx2"/>
                </a:solidFill>
              </a:rPr>
              <a:t>  </a:t>
            </a:r>
            <a:r>
              <a:rPr lang="en-US" altLang="en-US" u="sng" kern="0" dirty="0">
                <a:solidFill>
                  <a:schemeClr val="tx2"/>
                </a:solidFill>
              </a:rPr>
              <a:t>77,000        </a:t>
            </a:r>
            <a:endParaRPr lang="en-US" altLang="en-US" kern="0" dirty="0">
              <a:solidFill>
                <a:schemeClr val="tx2"/>
              </a:solidFill>
            </a:endParaRPr>
          </a:p>
          <a:p>
            <a:pPr algn="ctr" eaLnBrk="1" hangingPunct="1">
              <a:buFontTx/>
              <a:buNone/>
              <a:defRPr/>
            </a:pPr>
            <a:r>
              <a:rPr lang="en-US" altLang="en-US" kern="0" dirty="0">
                <a:solidFill>
                  <a:schemeClr val="tx2"/>
                </a:solidFill>
              </a:rPr>
              <a:t>                    imaging depth (cm)</a:t>
            </a:r>
          </a:p>
          <a:p>
            <a:pPr algn="ctr" eaLnBrk="1" hangingPunct="1">
              <a:buFontTx/>
              <a:buNone/>
              <a:defRPr/>
            </a:pPr>
            <a:endParaRPr lang="en-US" altLang="en-US" kern="0" dirty="0">
              <a:solidFill>
                <a:schemeClr val="tx2"/>
              </a:solidFill>
            </a:endParaRPr>
          </a:p>
          <a:p>
            <a:pPr algn="ctr" eaLnBrk="1" hangingPunct="1">
              <a:buFont typeface="Wingdings" pitchFamily="2" charset="2"/>
              <a:buNone/>
              <a:defRPr/>
            </a:pPr>
            <a:r>
              <a:rPr lang="en-US" altLang="en-US" kern="0" dirty="0">
                <a:solidFill>
                  <a:schemeClr val="tx2"/>
                </a:solidFill>
              </a:rPr>
              <a:t>PRF (Hz) =   </a:t>
            </a:r>
            <a:r>
              <a:rPr lang="en-US" altLang="en-US" i="1" u="sng" kern="0" dirty="0">
                <a:solidFill>
                  <a:schemeClr val="tx2"/>
                </a:solidFill>
              </a:rPr>
              <a:t> </a:t>
            </a:r>
            <a:r>
              <a:rPr lang="en-US" altLang="en-US" u="sng" kern="0" dirty="0">
                <a:solidFill>
                  <a:schemeClr val="tx2"/>
                </a:solidFill>
              </a:rPr>
              <a:t>77,000</a:t>
            </a:r>
            <a:endParaRPr lang="en-US" altLang="en-US" kern="0" dirty="0">
              <a:solidFill>
                <a:schemeClr val="tx2"/>
              </a:solidFill>
            </a:endParaRPr>
          </a:p>
          <a:p>
            <a:pPr algn="ctr" eaLnBrk="1" hangingPunct="1">
              <a:buFontTx/>
              <a:buNone/>
              <a:defRPr/>
            </a:pPr>
            <a:r>
              <a:rPr lang="en-US" altLang="en-US" kern="0" dirty="0">
                <a:solidFill>
                  <a:schemeClr val="tx2"/>
                </a:solidFill>
              </a:rPr>
              <a:t>                      12</a:t>
            </a:r>
          </a:p>
          <a:p>
            <a:pPr algn="ctr" eaLnBrk="1" hangingPunct="1">
              <a:buFont typeface="Wingdings" pitchFamily="2" charset="2"/>
              <a:buNone/>
              <a:defRPr/>
            </a:pPr>
            <a:r>
              <a:rPr lang="en-US" altLang="en-US" kern="0" dirty="0">
                <a:solidFill>
                  <a:schemeClr val="tx2"/>
                </a:solidFill>
              </a:rPr>
              <a:t>PRF (Hz)  = 6,416.7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3D9BB304-BF63-6D19-2A8B-459E6064A38E}"/>
              </a:ext>
            </a:extLst>
          </p:cNvPr>
          <p:cNvSpPr txBox="1">
            <a:spLocks noChangeArrowheads="1"/>
          </p:cNvSpPr>
          <p:nvPr/>
        </p:nvSpPr>
        <p:spPr>
          <a:xfrm>
            <a:off x="800100" y="381000"/>
            <a:ext cx="7543800" cy="1371600"/>
          </a:xfrm>
          <a:prstGeom prst="roundRect">
            <a:avLst>
              <a:gd name="adj" fmla="val 21667"/>
            </a:avLst>
          </a:prstGeom>
        </p:spPr>
        <p:txBody>
          <a:bodyPr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altLang="en-US" sz="2800" kern="0" dirty="0"/>
              <a:t>The sonographer alters his DOV to better visualize a structure. This structure is located at a depth of 130 mm, so the sonographer set the depth to 15 cm. What is the PRF?</a:t>
            </a:r>
            <a:br>
              <a:rPr lang="en-US" altLang="en-US" sz="2800" kern="0" dirty="0"/>
            </a:br>
            <a:endParaRPr lang="en-US" altLang="en-US" sz="2800" kern="0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D8172141-B445-837A-93BF-4BFE7492A2C9}"/>
              </a:ext>
            </a:extLst>
          </p:cNvPr>
          <p:cNvSpPr txBox="1">
            <a:spLocks noChangeArrowheads="1"/>
          </p:cNvSpPr>
          <p:nvPr/>
        </p:nvSpPr>
        <p:spPr>
          <a:xfrm>
            <a:off x="1409700" y="2514600"/>
            <a:ext cx="6324600" cy="29718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itchFamily="2" charset="2"/>
              <a:buChar char="l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Char char="–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itchFamily="2" charset="2"/>
              <a:buChar char="l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2" charset="2"/>
              <a:buChar char="l"/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2" charset="2"/>
              <a:buChar char="l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2" charset="2"/>
              <a:buChar char="l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2" charset="2"/>
              <a:buChar char="l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2" charset="2"/>
              <a:buChar char="l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algn="ctr" eaLnBrk="1" hangingPunct="1">
              <a:buFont typeface="Wingdings" pitchFamily="2" charset="2"/>
              <a:buNone/>
              <a:defRPr/>
            </a:pPr>
            <a:r>
              <a:rPr lang="en-US" altLang="en-US" kern="0" dirty="0">
                <a:solidFill>
                  <a:schemeClr val="tx2"/>
                </a:solidFill>
              </a:rPr>
              <a:t>PRF (Hz) =  </a:t>
            </a:r>
            <a:r>
              <a:rPr lang="en-US" altLang="en-US" i="1" u="sng" kern="0" dirty="0">
                <a:solidFill>
                  <a:schemeClr val="tx2"/>
                </a:solidFill>
              </a:rPr>
              <a:t>  </a:t>
            </a:r>
            <a:r>
              <a:rPr lang="en-US" altLang="en-US" u="sng" kern="0" dirty="0">
                <a:solidFill>
                  <a:schemeClr val="tx2"/>
                </a:solidFill>
              </a:rPr>
              <a:t>77,000        </a:t>
            </a:r>
            <a:endParaRPr lang="en-US" altLang="en-US" kern="0" dirty="0">
              <a:solidFill>
                <a:schemeClr val="tx2"/>
              </a:solidFill>
            </a:endParaRPr>
          </a:p>
          <a:p>
            <a:pPr algn="ctr" eaLnBrk="1" hangingPunct="1">
              <a:buFontTx/>
              <a:buNone/>
              <a:defRPr/>
            </a:pPr>
            <a:r>
              <a:rPr lang="en-US" altLang="en-US" kern="0" dirty="0">
                <a:solidFill>
                  <a:schemeClr val="tx2"/>
                </a:solidFill>
              </a:rPr>
              <a:t>                imaging depth (cm)</a:t>
            </a:r>
          </a:p>
          <a:p>
            <a:pPr algn="ctr" eaLnBrk="1" hangingPunct="1">
              <a:buFontTx/>
              <a:buNone/>
              <a:defRPr/>
            </a:pPr>
            <a:endParaRPr lang="en-US" altLang="en-US" kern="0" dirty="0">
              <a:solidFill>
                <a:schemeClr val="tx2"/>
              </a:solidFill>
            </a:endParaRPr>
          </a:p>
          <a:p>
            <a:pPr algn="ctr" eaLnBrk="1" hangingPunct="1">
              <a:buFont typeface="Wingdings" pitchFamily="2" charset="2"/>
              <a:buNone/>
              <a:defRPr/>
            </a:pPr>
            <a:r>
              <a:rPr lang="en-US" altLang="en-US" kern="0" dirty="0">
                <a:solidFill>
                  <a:schemeClr val="tx2"/>
                </a:solidFill>
              </a:rPr>
              <a:t>PRF (Hz) =   </a:t>
            </a:r>
            <a:r>
              <a:rPr lang="en-US" altLang="en-US" i="1" u="sng" kern="0" dirty="0">
                <a:solidFill>
                  <a:schemeClr val="tx2"/>
                </a:solidFill>
              </a:rPr>
              <a:t> </a:t>
            </a:r>
            <a:r>
              <a:rPr lang="en-US" altLang="en-US" u="sng" kern="0" dirty="0">
                <a:solidFill>
                  <a:schemeClr val="tx2"/>
                </a:solidFill>
              </a:rPr>
              <a:t>77,000</a:t>
            </a:r>
            <a:endParaRPr lang="en-US" altLang="en-US" kern="0" dirty="0">
              <a:solidFill>
                <a:schemeClr val="tx2"/>
              </a:solidFill>
            </a:endParaRPr>
          </a:p>
          <a:p>
            <a:pPr algn="ctr" eaLnBrk="1" hangingPunct="1">
              <a:buFontTx/>
              <a:buNone/>
              <a:defRPr/>
            </a:pPr>
            <a:r>
              <a:rPr lang="en-US" altLang="en-US" kern="0" dirty="0">
                <a:solidFill>
                  <a:schemeClr val="tx2"/>
                </a:solidFill>
              </a:rPr>
              <a:t>                      15</a:t>
            </a:r>
          </a:p>
          <a:p>
            <a:pPr algn="ctr" eaLnBrk="1" hangingPunct="1">
              <a:buFont typeface="Wingdings" pitchFamily="2" charset="2"/>
              <a:buNone/>
              <a:defRPr/>
            </a:pPr>
            <a:r>
              <a:rPr lang="en-US" altLang="en-US" kern="0" dirty="0">
                <a:solidFill>
                  <a:schemeClr val="tx2"/>
                </a:solidFill>
              </a:rPr>
              <a:t>PRF (Hz)  = 5,133.3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9">
            <a:extLst>
              <a:ext uri="{FF2B5EF4-FFF2-40B4-BE49-F238E27FC236}">
                <a16:creationId xmlns:a16="http://schemas.microsoft.com/office/drawing/2014/main" id="{04FB8DC1-6B7A-B417-287C-AF27C8C2AF1D}"/>
              </a:ext>
            </a:extLst>
          </p:cNvPr>
          <p:cNvSpPr txBox="1">
            <a:spLocks noChangeArrowheads="1"/>
          </p:cNvSpPr>
          <p:nvPr/>
        </p:nvSpPr>
        <p:spPr>
          <a:xfrm>
            <a:off x="838200" y="381000"/>
            <a:ext cx="7772400" cy="1143000"/>
          </a:xfrm>
          <a:prstGeom prst="roundRect">
            <a:avLst>
              <a:gd name="adj" fmla="val 21667"/>
            </a:avLst>
          </a:prstGeom>
        </p:spPr>
        <p:txBody>
          <a:bodyPr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altLang="en-US" sz="3200" kern="0" dirty="0"/>
              <a:t>From our calculations what happens to the PRF as you increase depth?</a:t>
            </a:r>
            <a:br>
              <a:rPr lang="en-US" altLang="en-US" sz="3200" kern="0" dirty="0"/>
            </a:br>
            <a:endParaRPr lang="en-US" altLang="en-US" sz="3200" kern="0" dirty="0"/>
          </a:p>
        </p:txBody>
      </p:sp>
      <p:graphicFrame>
        <p:nvGraphicFramePr>
          <p:cNvPr id="3" name="Group 47">
            <a:extLst>
              <a:ext uri="{FF2B5EF4-FFF2-40B4-BE49-F238E27FC236}">
                <a16:creationId xmlns:a16="http://schemas.microsoft.com/office/drawing/2014/main" id="{682E85D4-B5AF-5C5B-1BCB-1DBB830488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85993157"/>
              </p:ext>
            </p:extLst>
          </p:nvPr>
        </p:nvGraphicFramePr>
        <p:xfrm>
          <a:off x="2667000" y="2286000"/>
          <a:ext cx="3810000" cy="3810000"/>
        </p:xfrm>
        <a:graphic>
          <a:graphicData uri="http://schemas.openxmlformats.org/drawingml/2006/table">
            <a:tbl>
              <a:tblPr/>
              <a:tblGrid>
                <a:gridCol w="1943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6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31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charset="0"/>
                        </a:rPr>
                        <a:t>100 mm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7,000 Hz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99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charset="0"/>
                        </a:rPr>
                        <a:t>120 mm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6416.7 Hz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848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charset="0"/>
                        </a:rPr>
                        <a:t>150 mm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5133.3 Hz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599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charset="0"/>
                        </a:rPr>
                        <a:t>160 mm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4812.5 Hz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5848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charset="0"/>
                        </a:rPr>
                        <a:t>200 mm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Arial" charset="0"/>
                        </a:rPr>
                        <a:t>3850 Hz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1767" name="Text Box 46">
            <a:extLst>
              <a:ext uri="{FF2B5EF4-FFF2-40B4-BE49-F238E27FC236}">
                <a16:creationId xmlns:a16="http://schemas.microsoft.com/office/drawing/2014/main" id="{5F2C1335-9219-0B86-6F91-4A0BFC2F3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81300" y="1479176"/>
            <a:ext cx="38862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accent2"/>
              </a:buClr>
            </a:pPr>
            <a:r>
              <a:rPr lang="en-US" altLang="en-US" sz="3200" u="sng" dirty="0">
                <a:solidFill>
                  <a:schemeClr val="tx2"/>
                </a:solidFill>
                <a:latin typeface="Arial Black" panose="020B0A04020102020204" pitchFamily="34" charset="0"/>
              </a:rPr>
              <a:t>DOV          PRF</a:t>
            </a:r>
          </a:p>
          <a:p>
            <a:endParaRPr lang="en-US" altLang="en-US" sz="3200" u="sng" dirty="0"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266405F3-C54B-1E4B-23B4-911F5F842C73}"/>
              </a:ext>
            </a:extLst>
          </p:cNvPr>
          <p:cNvSpPr txBox="1">
            <a:spLocks noChangeArrowheads="1"/>
          </p:cNvSpPr>
          <p:nvPr/>
        </p:nvSpPr>
        <p:spPr>
          <a:xfrm>
            <a:off x="762000" y="762000"/>
            <a:ext cx="7924800" cy="1143000"/>
          </a:xfrm>
          <a:prstGeom prst="roundRect">
            <a:avLst>
              <a:gd name="adj" fmla="val 21667"/>
            </a:avLst>
          </a:prstGeom>
        </p:spPr>
        <p:txBody>
          <a:bodyPr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altLang="en-US" kern="0"/>
              <a:t>Relationships</a:t>
            </a:r>
          </a:p>
        </p:txBody>
      </p:sp>
      <p:sp>
        <p:nvSpPr>
          <p:cNvPr id="32771" name="AutoShape 4">
            <a:extLst>
              <a:ext uri="{FF2B5EF4-FFF2-40B4-BE49-F238E27FC236}">
                <a16:creationId xmlns:a16="http://schemas.microsoft.com/office/drawing/2014/main" id="{096DB23A-026B-4037-B50F-DCB2C300AF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2286000"/>
            <a:ext cx="5791200" cy="2590800"/>
          </a:xfrm>
          <a:prstGeom prst="horizontalScroll">
            <a:avLst>
              <a:gd name="adj" fmla="val 12500"/>
            </a:avLst>
          </a:prstGeom>
          <a:solidFill>
            <a:schemeClr val="accent1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sz="2800">
                <a:solidFill>
                  <a:schemeClr val="bg1"/>
                </a:solidFill>
              </a:rPr>
              <a:t>PRF is _________ related </a:t>
            </a:r>
          </a:p>
          <a:p>
            <a:pPr algn="ctr"/>
            <a:r>
              <a:rPr lang="en-US" altLang="en-US" sz="2800">
                <a:solidFill>
                  <a:schemeClr val="bg1"/>
                </a:solidFill>
              </a:rPr>
              <a:t>to DOV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AutoShape 2">
            <a:extLst>
              <a:ext uri="{FF2B5EF4-FFF2-40B4-BE49-F238E27FC236}">
                <a16:creationId xmlns:a16="http://schemas.microsoft.com/office/drawing/2014/main" id="{DE5B96C8-8B53-3ACE-9256-A4290542D6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Time-of-Flight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6ED40AD4-0CA9-EFAD-79EB-1C1BFC9E362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The time that passes between the pulse creation and the pulse reception is called the go-return time or time-of-flight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>
            <a:extLst>
              <a:ext uri="{FF2B5EF4-FFF2-40B4-BE49-F238E27FC236}">
                <a16:creationId xmlns:a16="http://schemas.microsoft.com/office/drawing/2014/main" id="{2A075763-C116-C0D8-1044-A3F728E83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Our Equations</a:t>
            </a:r>
          </a:p>
        </p:txBody>
      </p:sp>
      <p:sp>
        <p:nvSpPr>
          <p:cNvPr id="33795" name="Content Placeholder 2">
            <a:extLst>
              <a:ext uri="{FF2B5EF4-FFF2-40B4-BE49-F238E27FC236}">
                <a16:creationId xmlns:a16="http://schemas.microsoft.com/office/drawing/2014/main" id="{3E5498AF-0CDE-E19B-43EF-5F4623150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Time of flight (</a:t>
            </a:r>
            <a:r>
              <a:rPr lang="en-US" altLang="en-US">
                <a:latin typeface="Symbol" panose="05050102010706020507" pitchFamily="18" charset="2"/>
              </a:rPr>
              <a:t>m</a:t>
            </a:r>
            <a:r>
              <a:rPr lang="en-US" altLang="en-US"/>
              <a:t>s) =depth cm x 13 (</a:t>
            </a:r>
            <a:r>
              <a:rPr lang="en-US" altLang="en-US">
                <a:latin typeface="Symbol" panose="05050102010706020507" pitchFamily="18" charset="2"/>
              </a:rPr>
              <a:t>m</a:t>
            </a:r>
            <a:r>
              <a:rPr lang="en-US" altLang="en-US"/>
              <a:t>s/cm)</a:t>
            </a:r>
          </a:p>
          <a:p>
            <a:r>
              <a:rPr lang="en-US" altLang="en-US"/>
              <a:t>Total distance traveled (cm)= depth to the reflector(cm) x 2</a:t>
            </a:r>
          </a:p>
          <a:p>
            <a:r>
              <a:rPr lang="en-US" altLang="en-US"/>
              <a:t>PRP (</a:t>
            </a:r>
            <a:r>
              <a:rPr lang="en-US" altLang="en-US">
                <a:latin typeface="Symbol" panose="05050102010706020507" pitchFamily="18" charset="2"/>
              </a:rPr>
              <a:t>m</a:t>
            </a:r>
            <a:r>
              <a:rPr lang="en-US" altLang="en-US"/>
              <a:t>s) = imaging depth cm x 13 (</a:t>
            </a:r>
            <a:r>
              <a:rPr lang="en-US" altLang="en-US">
                <a:latin typeface="Symbol" panose="05050102010706020507" pitchFamily="18" charset="2"/>
              </a:rPr>
              <a:t>m</a:t>
            </a:r>
            <a:r>
              <a:rPr lang="en-US" altLang="en-US"/>
              <a:t>s/cm)</a:t>
            </a:r>
          </a:p>
          <a:p>
            <a:r>
              <a:rPr lang="en-US" altLang="en-US"/>
              <a:t>PRF (Hz)= 77,000 (cm/s)  / imaging depth (cm)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Oval 13">
            <a:extLst>
              <a:ext uri="{FF2B5EF4-FFF2-40B4-BE49-F238E27FC236}">
                <a16:creationId xmlns:a16="http://schemas.microsoft.com/office/drawing/2014/main" id="{2463FC15-6035-0D78-4A17-C7BB3120D9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5613" y="3735494"/>
            <a:ext cx="3505200" cy="21336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5E15143E-661B-1D1E-AD8A-F9E0CDC5022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Superficial Reflectors</a:t>
            </a:r>
          </a:p>
        </p:txBody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A9F18856-6CEB-21AE-46D9-9DA11CA936B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Superficial reflectors have a short time-of-flight because the time it takes for the pulse to leave the transducer and return to the transducer is short. </a:t>
            </a:r>
          </a:p>
          <a:p>
            <a:pPr eaLnBrk="1" hangingPunct="1"/>
            <a:endParaRPr lang="en-US" altLang="en-US" dirty="0"/>
          </a:p>
        </p:txBody>
      </p:sp>
      <p:sp>
        <p:nvSpPr>
          <p:cNvPr id="8197" name="Rectangle 4">
            <a:extLst>
              <a:ext uri="{FF2B5EF4-FFF2-40B4-BE49-F238E27FC236}">
                <a16:creationId xmlns:a16="http://schemas.microsoft.com/office/drawing/2014/main" id="{D55531A0-CA8F-2AB6-8B52-15B91C15B2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8930" y="2988258"/>
            <a:ext cx="533400" cy="685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8198" name="Rectangle 5">
            <a:extLst>
              <a:ext uri="{FF2B5EF4-FFF2-40B4-BE49-F238E27FC236}">
                <a16:creationId xmlns:a16="http://schemas.microsoft.com/office/drawing/2014/main" id="{32E44921-1597-A3CC-3F54-84B3BFE336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5929" y="3555381"/>
            <a:ext cx="533400" cy="152400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8199" name="Line 6">
            <a:extLst>
              <a:ext uri="{FF2B5EF4-FFF2-40B4-BE49-F238E27FC236}">
                <a16:creationId xmlns:a16="http://schemas.microsoft.com/office/drawing/2014/main" id="{ACBCE302-6A4A-E2D0-28CD-E1186EA43CA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475630" y="2743200"/>
            <a:ext cx="0" cy="22860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200" name="Line 7">
            <a:extLst>
              <a:ext uri="{FF2B5EF4-FFF2-40B4-BE49-F238E27FC236}">
                <a16:creationId xmlns:a16="http://schemas.microsoft.com/office/drawing/2014/main" id="{FCB0D669-74CD-4DE4-1B06-9EAAD2CD6AA7}"/>
              </a:ext>
            </a:extLst>
          </p:cNvPr>
          <p:cNvSpPr>
            <a:spLocks noChangeShapeType="1"/>
          </p:cNvSpPr>
          <p:nvPr/>
        </p:nvSpPr>
        <p:spPr bwMode="auto">
          <a:xfrm>
            <a:off x="4531660" y="3756490"/>
            <a:ext cx="0" cy="6096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201" name="Line 11">
            <a:extLst>
              <a:ext uri="{FF2B5EF4-FFF2-40B4-BE49-F238E27FC236}">
                <a16:creationId xmlns:a16="http://schemas.microsoft.com/office/drawing/2014/main" id="{FBCA1D22-CD50-235F-22E8-B58708CF907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343400" y="3735970"/>
            <a:ext cx="0" cy="609600"/>
          </a:xfrm>
          <a:prstGeom prst="line">
            <a:avLst/>
          </a:prstGeom>
          <a:noFill/>
          <a:ln w="57150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202" name="Line 14">
            <a:extLst>
              <a:ext uri="{FF2B5EF4-FFF2-40B4-BE49-F238E27FC236}">
                <a16:creationId xmlns:a16="http://schemas.microsoft.com/office/drawing/2014/main" id="{E4429B26-5CD0-84F8-E962-79BF0016B406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483225" y="4031406"/>
            <a:ext cx="17526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203" name="Text Box 15">
            <a:extLst>
              <a:ext uri="{FF2B5EF4-FFF2-40B4-BE49-F238E27FC236}">
                <a16:creationId xmlns:a16="http://schemas.microsoft.com/office/drawing/2014/main" id="{1322BA0B-83AB-0CFE-9B32-8D7EF21859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8475" y="3674058"/>
            <a:ext cx="21399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dirty="0"/>
              <a:t>Superficial reflector</a:t>
            </a:r>
          </a:p>
        </p:txBody>
      </p:sp>
      <p:sp>
        <p:nvSpPr>
          <p:cNvPr id="8204" name="Oval 16">
            <a:extLst>
              <a:ext uri="{FF2B5EF4-FFF2-40B4-BE49-F238E27FC236}">
                <a16:creationId xmlns:a16="http://schemas.microsoft.com/office/drawing/2014/main" id="{5755E864-B2E7-A2E6-79FD-99A57EA549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7329" y="4393803"/>
            <a:ext cx="990600" cy="381000"/>
          </a:xfrm>
          <a:prstGeom prst="ellipse">
            <a:avLst/>
          </a:prstGeom>
          <a:solidFill>
            <a:srgbClr val="FF99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Oval 2">
            <a:extLst>
              <a:ext uri="{FF2B5EF4-FFF2-40B4-BE49-F238E27FC236}">
                <a16:creationId xmlns:a16="http://schemas.microsoft.com/office/drawing/2014/main" id="{0037B3E3-7A85-CED9-0972-677E5A5399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2859" y="3612975"/>
            <a:ext cx="3505200" cy="21336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3926C58E-A91A-2541-AD07-894752584D6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Deep Reflectors </a:t>
            </a:r>
          </a:p>
        </p:txBody>
      </p:sp>
      <p:sp>
        <p:nvSpPr>
          <p:cNvPr id="9220" name="Rectangle 4">
            <a:extLst>
              <a:ext uri="{FF2B5EF4-FFF2-40B4-BE49-F238E27FC236}">
                <a16:creationId xmlns:a16="http://schemas.microsoft.com/office/drawing/2014/main" id="{248C0EFC-647B-2F3C-3EEE-EA56AA65CF4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Deep</a:t>
            </a:r>
            <a:r>
              <a:rPr lang="en-US" altLang="en-US" b="1" dirty="0"/>
              <a:t> </a:t>
            </a:r>
            <a:r>
              <a:rPr lang="en-US" altLang="en-US" dirty="0"/>
              <a:t>reflectors</a:t>
            </a:r>
            <a:r>
              <a:rPr lang="en-US" altLang="en-US" b="1" dirty="0"/>
              <a:t> -</a:t>
            </a:r>
            <a:r>
              <a:rPr lang="en-US" altLang="en-US" dirty="0"/>
              <a:t> have a longer time-of-flight because the time it takes for the pulse to leave the transducer and return to the transducer is longer.</a:t>
            </a:r>
          </a:p>
          <a:p>
            <a:pPr eaLnBrk="1" hangingPunct="1"/>
            <a:endParaRPr lang="en-US" altLang="en-US" dirty="0"/>
          </a:p>
        </p:txBody>
      </p:sp>
      <p:sp>
        <p:nvSpPr>
          <p:cNvPr id="9221" name="Rectangle 5">
            <a:extLst>
              <a:ext uri="{FF2B5EF4-FFF2-40B4-BE49-F238E27FC236}">
                <a16:creationId xmlns:a16="http://schemas.microsoft.com/office/drawing/2014/main" id="{B375CFE5-6220-69C3-CBEF-566392F665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2900" y="2895600"/>
            <a:ext cx="533400" cy="685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9222" name="Rectangle 6">
            <a:extLst>
              <a:ext uri="{FF2B5EF4-FFF2-40B4-BE49-F238E27FC236}">
                <a16:creationId xmlns:a16="http://schemas.microsoft.com/office/drawing/2014/main" id="{3DAB34A0-A040-42C1-6156-585EE5E57A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3935" y="3429000"/>
            <a:ext cx="533400" cy="152400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9223" name="Line 7">
            <a:extLst>
              <a:ext uri="{FF2B5EF4-FFF2-40B4-BE49-F238E27FC236}">
                <a16:creationId xmlns:a16="http://schemas.microsoft.com/office/drawing/2014/main" id="{385A565C-A88A-EB63-0D23-44DCA2CCC5B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455459" y="2667000"/>
            <a:ext cx="0" cy="22860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24" name="Line 8">
            <a:extLst>
              <a:ext uri="{FF2B5EF4-FFF2-40B4-BE49-F238E27FC236}">
                <a16:creationId xmlns:a16="http://schemas.microsoft.com/office/drawing/2014/main" id="{1E2EE510-7CD4-EABC-597A-DAA47415F437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0" y="3612975"/>
            <a:ext cx="0" cy="16764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25" name="Line 10">
            <a:extLst>
              <a:ext uri="{FF2B5EF4-FFF2-40B4-BE49-F238E27FC236}">
                <a16:creationId xmlns:a16="http://schemas.microsoft.com/office/drawing/2014/main" id="{C3075CF9-F97E-D4AC-324D-4145FD6A0CA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267200" y="3612975"/>
            <a:ext cx="0" cy="1600200"/>
          </a:xfrm>
          <a:prstGeom prst="line">
            <a:avLst/>
          </a:prstGeom>
          <a:noFill/>
          <a:ln w="57150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26" name="Line 12">
            <a:extLst>
              <a:ext uri="{FF2B5EF4-FFF2-40B4-BE49-F238E27FC236}">
                <a16:creationId xmlns:a16="http://schemas.microsoft.com/office/drawing/2014/main" id="{C9491C01-8115-5DA1-A859-0F845369B2C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048000" y="4937409"/>
            <a:ext cx="9144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27" name="Text Box 13">
            <a:extLst>
              <a:ext uri="{FF2B5EF4-FFF2-40B4-BE49-F238E27FC236}">
                <a16:creationId xmlns:a16="http://schemas.microsoft.com/office/drawing/2014/main" id="{24AA2CF7-22F3-4E9C-683E-BD1BE7576D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4875" y="4754052"/>
            <a:ext cx="21399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dirty="0"/>
              <a:t>        Deep reflector</a:t>
            </a:r>
          </a:p>
        </p:txBody>
      </p:sp>
      <p:sp>
        <p:nvSpPr>
          <p:cNvPr id="9228" name="Oval 15">
            <a:extLst>
              <a:ext uri="{FF2B5EF4-FFF2-40B4-BE49-F238E27FC236}">
                <a16:creationId xmlns:a16="http://schemas.microsoft.com/office/drawing/2014/main" id="{6F7E5554-B910-041E-1F87-6B12E37AC0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2059" y="5250428"/>
            <a:ext cx="1066800" cy="381000"/>
          </a:xfrm>
          <a:prstGeom prst="ellipse">
            <a:avLst/>
          </a:prstGeom>
          <a:solidFill>
            <a:srgbClr val="FF99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AutoShape 2">
            <a:extLst>
              <a:ext uri="{FF2B5EF4-FFF2-40B4-BE49-F238E27FC236}">
                <a16:creationId xmlns:a16="http://schemas.microsoft.com/office/drawing/2014/main" id="{88260D05-437D-4C5E-1E03-8B8DEAA6D1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Time-of-Flight</a:t>
            </a:r>
          </a:p>
        </p:txBody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C8B1A740-CE5A-9684-C244-B6325EBA9FB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Directly related to depth </a:t>
            </a:r>
          </a:p>
          <a:p>
            <a:pPr lvl="1" eaLnBrk="1" hangingPunct="1"/>
            <a:r>
              <a:rPr lang="en-US" altLang="en-US" dirty="0"/>
              <a:t>Deeper depth – longer time-of-flight</a:t>
            </a:r>
          </a:p>
          <a:p>
            <a:pPr lvl="1" eaLnBrk="1" hangingPunct="1"/>
            <a:r>
              <a:rPr lang="en-US" altLang="en-US" dirty="0"/>
              <a:t>Shallow depth – shorter time-of-flight</a:t>
            </a:r>
          </a:p>
          <a:p>
            <a:pPr eaLnBrk="1" hangingPunct="1"/>
            <a:r>
              <a:rPr lang="en-US" altLang="en-US" dirty="0"/>
              <a:t>If depth is doubled, time of flight is doubled</a:t>
            </a:r>
          </a:p>
          <a:p>
            <a:pPr eaLnBrk="1" hangingPunct="1"/>
            <a:r>
              <a:rPr lang="en-US" altLang="en-US" dirty="0"/>
              <a:t>If depth is halved, time of flight is halved</a:t>
            </a:r>
          </a:p>
          <a:p>
            <a:pPr lvl="1" eaLnBrk="1" hangingPunct="1">
              <a:buFontTx/>
              <a:buNone/>
            </a:pPr>
            <a:endParaRPr lang="en-US" altLang="en-US" dirty="0"/>
          </a:p>
          <a:p>
            <a:pPr lvl="1" eaLnBrk="1" hangingPunct="1">
              <a:buFontTx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AutoShape 2">
            <a:extLst>
              <a:ext uri="{FF2B5EF4-FFF2-40B4-BE49-F238E27FC236}">
                <a16:creationId xmlns:a16="http://schemas.microsoft.com/office/drawing/2014/main" id="{DF4058EF-A094-07C8-147F-BF0CBEF520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Our Ultrasound System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59D357E5-9D5F-705F-CDD7-0269CE8A426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en-US" sz="2400" dirty="0"/>
              <a:t>Ultrasound systems determine reflector depth by measuring the time that it takes for the pulse to return to the transducer. </a:t>
            </a:r>
          </a:p>
          <a:p>
            <a:pPr eaLnBrk="1" hangingPunct="1"/>
            <a:endParaRPr lang="en-US" altLang="en-US" sz="2400" dirty="0"/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400" dirty="0"/>
              <a:t>They are programmed with the average speed of sound being 1540 m/s. </a:t>
            </a:r>
          </a:p>
          <a:p>
            <a:pPr eaLnBrk="1" hangingPunct="1"/>
            <a:endParaRPr lang="en-US" altLang="en-US" sz="2400" dirty="0"/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en-US" sz="2400" dirty="0"/>
              <a:t>By calculating how deep a reflector is, our machine can place it at the proper depth in the image</a:t>
            </a:r>
          </a:p>
          <a:p>
            <a:pPr eaLnBrk="1" hangingPunct="1"/>
            <a:endParaRPr lang="en-US" altLang="en-US" sz="2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AutoShape 2">
            <a:extLst>
              <a:ext uri="{FF2B5EF4-FFF2-40B4-BE49-F238E27FC236}">
                <a16:creationId xmlns:a16="http://schemas.microsoft.com/office/drawing/2014/main" id="{A14FD91A-C0C4-5F32-E7EA-E6F46024A1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Speed of Sound = depth x time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6FEDE456-7706-8821-75DD-6AD100F663D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2400" dirty="0"/>
              <a:t>Example: </a:t>
            </a:r>
          </a:p>
          <a:p>
            <a:pPr lvl="1" eaLnBrk="1" hangingPunct="1">
              <a:lnSpc>
                <a:spcPct val="80000"/>
              </a:lnSpc>
              <a:buFontTx/>
              <a:buNone/>
            </a:pPr>
            <a:r>
              <a:rPr lang="en-US" altLang="en-US" dirty="0"/>
              <a:t>A sound wave is created by a transducer, reflects off of an object and returns to the transducer.  The depth of the reflector is 10 cm.  The round-trip time is 2 seconds.  What is the speed of sound in the medium?</a:t>
            </a:r>
          </a:p>
          <a:p>
            <a:pPr lvl="1" eaLnBrk="1" hangingPunct="1">
              <a:lnSpc>
                <a:spcPct val="80000"/>
              </a:lnSpc>
              <a:buFontTx/>
              <a:buNone/>
            </a:pPr>
            <a:r>
              <a:rPr lang="en-US" altLang="en-US" dirty="0"/>
              <a:t> 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dirty="0"/>
              <a:t>The sound traveled to the reflector and back, so it traveled a total of 10 cm to the reflector and 10 cm back to the transducer. 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dirty="0"/>
              <a:t>The sound travels 20 cm in 2 seconds. 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dirty="0"/>
              <a:t>20/2 = 10 cm/sec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dirty="0"/>
              <a:t>Speed of sound in the medium = 10 cm/sec</a:t>
            </a:r>
          </a:p>
          <a:p>
            <a:pPr lvl="1" eaLnBrk="1" hangingPunct="1">
              <a:lnSpc>
                <a:spcPct val="80000"/>
              </a:lnSpc>
              <a:buFontTx/>
              <a:buNone/>
            </a:pPr>
            <a:r>
              <a:rPr lang="en-US" altLang="en-US" sz="2000" dirty="0"/>
              <a:t> </a:t>
            </a:r>
          </a:p>
          <a:p>
            <a:pPr lvl="1" eaLnBrk="1" hangingPunct="1">
              <a:lnSpc>
                <a:spcPct val="80000"/>
              </a:lnSpc>
              <a:buFontTx/>
              <a:buNone/>
            </a:pPr>
            <a:endParaRPr lang="en-US" altLang="en-US"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AutoShape 2">
            <a:extLst>
              <a:ext uri="{FF2B5EF4-FFF2-40B4-BE49-F238E27FC236}">
                <a16:creationId xmlns:a16="http://schemas.microsoft.com/office/drawing/2014/main" id="{BDC5EF7F-1EDC-0332-013F-0BFBDE183F5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22960" y="286604"/>
            <a:ext cx="7635240" cy="1450757"/>
          </a:xfrm>
        </p:spPr>
        <p:txBody>
          <a:bodyPr/>
          <a:lstStyle/>
          <a:p>
            <a:pPr eaLnBrk="1" hangingPunct="1"/>
            <a:r>
              <a:rPr lang="en-US" altLang="en-US" dirty="0"/>
              <a:t>Calculating the Reflector Depth </a:t>
            </a:r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06EB66A7-052E-B898-70DD-56FE9491C16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 sz="2400" dirty="0"/>
          </a:p>
          <a:p>
            <a:pPr eaLnBrk="1" hangingPunct="1"/>
            <a:r>
              <a:rPr lang="en-US" altLang="en-US" sz="2400" dirty="0"/>
              <a:t>Depth of reflector (mm) = 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en-US" dirty="0"/>
              <a:t>	</a:t>
            </a:r>
            <a:r>
              <a:rPr lang="en-US" altLang="en-US" sz="2400" dirty="0"/>
              <a:t>propagation speed (mm/</a:t>
            </a:r>
            <a:r>
              <a:rPr lang="en-US" altLang="en-US" sz="2400" dirty="0" err="1">
                <a:latin typeface="Symbol" panose="05050102010706020507" pitchFamily="18" charset="2"/>
              </a:rPr>
              <a:t>m</a:t>
            </a:r>
            <a:r>
              <a:rPr lang="en-US" altLang="en-US" sz="2400" dirty="0" err="1"/>
              <a:t>s</a:t>
            </a:r>
            <a:r>
              <a:rPr lang="en-US" altLang="en-US" sz="2400" dirty="0"/>
              <a:t>) x go-return time (</a:t>
            </a:r>
            <a:r>
              <a:rPr lang="en-US" altLang="en-US" sz="2400" dirty="0" err="1">
                <a:latin typeface="Symbol" panose="05050102010706020507" pitchFamily="18" charset="2"/>
              </a:rPr>
              <a:t>m</a:t>
            </a:r>
            <a:r>
              <a:rPr lang="en-US" altLang="en-US" sz="2400" dirty="0" err="1"/>
              <a:t>s</a:t>
            </a:r>
            <a:r>
              <a:rPr lang="en-US" altLang="en-US" sz="2400" dirty="0"/>
              <a:t>) 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en-US" sz="2400" dirty="0"/>
              <a:t>                                                   2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en-US" sz="2400" dirty="0"/>
              <a:t>Or SOFT TISSUE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en-US" sz="2400" dirty="0"/>
              <a:t> depth (mm)=1.54 mm/</a:t>
            </a:r>
            <a:r>
              <a:rPr lang="en-US" altLang="en-US" sz="2400" dirty="0" err="1">
                <a:latin typeface="Symbol" panose="05050102010706020507" pitchFamily="18" charset="2"/>
              </a:rPr>
              <a:t>m</a:t>
            </a:r>
            <a:r>
              <a:rPr lang="en-US" altLang="en-US" sz="2400" dirty="0" err="1"/>
              <a:t>s</a:t>
            </a:r>
            <a:r>
              <a:rPr lang="en-US" altLang="en-US" sz="2400" dirty="0"/>
              <a:t> x go-return time (</a:t>
            </a:r>
            <a:r>
              <a:rPr lang="en-US" altLang="en-US" sz="2400" dirty="0" err="1">
                <a:latin typeface="Symbol" panose="05050102010706020507" pitchFamily="18" charset="2"/>
              </a:rPr>
              <a:t>m</a:t>
            </a:r>
            <a:r>
              <a:rPr lang="en-US" altLang="en-US" sz="2400" dirty="0" err="1"/>
              <a:t>s</a:t>
            </a:r>
            <a:r>
              <a:rPr lang="en-US" altLang="en-US" sz="2400" dirty="0"/>
              <a:t>)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en-US" sz="2400" dirty="0"/>
              <a:t>                                               2</a:t>
            </a:r>
          </a:p>
        </p:txBody>
      </p:sp>
      <p:sp>
        <p:nvSpPr>
          <p:cNvPr id="13316" name="Line 4">
            <a:extLst>
              <a:ext uri="{FF2B5EF4-FFF2-40B4-BE49-F238E27FC236}">
                <a16:creationId xmlns:a16="http://schemas.microsoft.com/office/drawing/2014/main" id="{ABA557BA-1AA3-7B70-D8AC-5B7669B238A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14400" y="3352800"/>
            <a:ext cx="67818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17" name="Line 4">
            <a:extLst>
              <a:ext uri="{FF2B5EF4-FFF2-40B4-BE49-F238E27FC236}">
                <a16:creationId xmlns:a16="http://schemas.microsoft.com/office/drawing/2014/main" id="{CF44C8B4-A766-29FC-3095-D01AE221743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752600" y="4876800"/>
            <a:ext cx="4191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9DBFBE"/>
      </a:accent1>
      <a:accent2>
        <a:srgbClr val="DB8631"/>
      </a:accent2>
      <a:accent3>
        <a:srgbClr val="E3CC5A"/>
      </a:accent3>
      <a:accent4>
        <a:srgbClr val="ACADA8"/>
      </a:accent4>
      <a:accent5>
        <a:srgbClr val="927C61"/>
      </a:accent5>
      <a:accent6>
        <a:srgbClr val="B3B435"/>
      </a:accent6>
      <a:hlink>
        <a:srgbClr val="0000FF"/>
      </a:hlink>
      <a:folHlink>
        <a:srgbClr val="80008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243AF7DC-D15B-41C0-AE81-23980D1B9FC4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BCD649E082A6D408757A4E9A2C25346" ma:contentTypeVersion="13" ma:contentTypeDescription="Create a new document." ma:contentTypeScope="" ma:versionID="8d4ed35d35085092ed40ccfbb228fad2">
  <xsd:schema xmlns:xsd="http://www.w3.org/2001/XMLSchema" xmlns:xs="http://www.w3.org/2001/XMLSchema" xmlns:p="http://schemas.microsoft.com/office/2006/metadata/properties" xmlns:ns2="1d628898-7c92-4313-b589-f839b19a29e6" xmlns:ns3="564477d5-28bc-4281-951a-a6595459d476" targetNamespace="http://schemas.microsoft.com/office/2006/metadata/properties" ma:root="true" ma:fieldsID="1e4959d1ed7366c3f6fb63154d0dafa9" ns2:_="" ns3:_="">
    <xsd:import namespace="1d628898-7c92-4313-b589-f839b19a29e6"/>
    <xsd:import namespace="564477d5-28bc-4281-951a-a6595459d47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LengthInSeconds" minOccurs="0"/>
                <xsd:element ref="ns2:MediaServiceDateTaken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628898-7c92-4313-b589-f839b19a29e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fab9d10e-cf46-43c3-8dbe-852b4cfb5dd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4477d5-28bc-4281-951a-a6595459d476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8a014298-9250-4e8d-9453-de0460558e4e}" ma:internalName="TaxCatchAll" ma:showField="CatchAllData" ma:web="564477d5-28bc-4281-951a-a6595459d47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64477d5-28bc-4281-951a-a6595459d476" xsi:nil="true"/>
    <lcf76f155ced4ddcb4097134ff3c332f xmlns="1d628898-7c92-4313-b589-f839b19a29e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1C719F5A-FB75-4234-98DE-540BE8932C4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d628898-7c92-4313-b589-f839b19a29e6"/>
    <ds:schemaRef ds:uri="564477d5-28bc-4281-951a-a6595459d47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B4397E3-206E-427E-AAA9-6082B0143D1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323119-1FED-4E49-902C-14CF8CDE0230}">
  <ds:schemaRefs>
    <ds:schemaRef ds:uri="http://schemas.microsoft.com/office/infopath/2007/PartnerControls"/>
    <ds:schemaRef ds:uri="1d628898-7c92-4313-b589-f839b19a29e6"/>
    <ds:schemaRef ds:uri="http://purl.org/dc/elements/1.1/"/>
    <ds:schemaRef ds:uri="http://purl.org/dc/dcmitype/"/>
    <ds:schemaRef ds:uri="564477d5-28bc-4281-951a-a6595459d476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4681</TotalTime>
  <Words>1545</Words>
  <Application>Microsoft Office PowerPoint</Application>
  <PresentationFormat>On-screen Show (4:3)</PresentationFormat>
  <Paragraphs>184</Paragraphs>
  <Slides>30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Retrospect</vt:lpstr>
      <vt:lpstr> The Range Equation</vt:lpstr>
      <vt:lpstr>Remember…</vt:lpstr>
      <vt:lpstr>Time-of-Flight</vt:lpstr>
      <vt:lpstr>Superficial Reflectors</vt:lpstr>
      <vt:lpstr>Deep Reflectors </vt:lpstr>
      <vt:lpstr>Time-of-Flight</vt:lpstr>
      <vt:lpstr>Our Ultrasound System</vt:lpstr>
      <vt:lpstr>Speed of Sound = depth x time</vt:lpstr>
      <vt:lpstr>Calculating the Reflector Depth </vt:lpstr>
      <vt:lpstr>The 13-Microsecond Rule</vt:lpstr>
      <vt:lpstr>IMPORTANT</vt:lpstr>
      <vt:lpstr>Example #1</vt:lpstr>
      <vt:lpstr>Example #2</vt:lpstr>
      <vt:lpstr>PRP</vt:lpstr>
      <vt:lpstr>PowerPoint Presentation</vt:lpstr>
      <vt:lpstr>A sonographer increases the imaging depth from 40mm to 180mm. What is the PRP of the new depth? </vt:lpstr>
      <vt:lpstr>The initial depth utilized to image the thyroid is 5cm.  What is the PRP for this imaging depth? </vt:lpstr>
      <vt:lpstr>What is the PRP of an object located at a depth of 190mm, assuming you are using a 3.5MHz transducer? </vt:lpstr>
      <vt:lpstr>A sonographer alters his DOV from 220mm to 15cm. What is the PRP of the original depth? </vt:lpstr>
      <vt:lpstr>The sonographer decided to alter the depth to better visualize a structure located in the near field. The new depth is 30mm. What is the PRP for this new depth?</vt:lpstr>
      <vt:lpstr>PowerPoint Presentation</vt:lpstr>
      <vt:lpstr> How is PRF Altered When DOV is Adjusted?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Our Equations</vt:lpstr>
    </vt:vector>
  </TitlesOfParts>
  <Company>IAMP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7:  The Range Equation</dc:title>
  <dc:creator>KStrong</dc:creator>
  <cp:lastModifiedBy>Johnson, Kathy</cp:lastModifiedBy>
  <cp:revision>27</cp:revision>
  <dcterms:created xsi:type="dcterms:W3CDTF">2010-06-30T16:37:03Z</dcterms:created>
  <dcterms:modified xsi:type="dcterms:W3CDTF">2023-08-28T14:27:08Z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0x0101003BCD649E082A6D408757A4E9A2C25346</vt:lpwstr>
  </property>
  <property fmtid="{D5CDD505-2E9C-101B-9397-08002B2CF9AE}" pid="3" name="MediaServiceImageTags">
    <vt:lpwstr/>
  </property>
</Properties>
</file>

<file path=docProps/thumbnail.jpeg>
</file>